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1" r:id="rId5"/>
    <p:sldMasterId id="2147483721" r:id="rId6"/>
    <p:sldMasterId id="2147483738" r:id="rId7"/>
  </p:sldMasterIdLst>
  <p:notesMasterIdLst>
    <p:notesMasterId r:id="rId24"/>
  </p:notesMasterIdLst>
  <p:sldIdLst>
    <p:sldId id="2134960094" r:id="rId8"/>
    <p:sldId id="2146845349" r:id="rId9"/>
    <p:sldId id="2146845353" r:id="rId10"/>
    <p:sldId id="2146845379" r:id="rId11"/>
    <p:sldId id="2146845345" r:id="rId12"/>
    <p:sldId id="2146845377" r:id="rId13"/>
    <p:sldId id="2146845346" r:id="rId14"/>
    <p:sldId id="2146845347" r:id="rId15"/>
    <p:sldId id="2146845358" r:id="rId16"/>
    <p:sldId id="2146845348" r:id="rId17"/>
    <p:sldId id="2146845360" r:id="rId18"/>
    <p:sldId id="2146845361" r:id="rId19"/>
    <p:sldId id="2146845363" r:id="rId20"/>
    <p:sldId id="2146845339" r:id="rId21"/>
    <p:sldId id="2146845354" r:id="rId22"/>
    <p:sldId id="214684533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eva Salminen" initials="ES" lastIdx="13" clrIdx="0">
    <p:extLst>
      <p:ext uri="{19B8F6BF-5375-455C-9EA6-DF929625EA0E}">
        <p15:presenceInfo xmlns:p15="http://schemas.microsoft.com/office/powerpoint/2012/main" userId="S::Eeva.Salminen@glpg.com::d9b74af8-c6bb-49ef-a415-bfd3d98e89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3BB300"/>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48" autoAdjust="0"/>
    <p:restoredTop sz="96720" autoAdjust="0"/>
  </p:normalViewPr>
  <p:slideViewPr>
    <p:cSldViewPr snapToGrid="0">
      <p:cViewPr varScale="1">
        <p:scale>
          <a:sx n="63" d="100"/>
          <a:sy n="63" d="100"/>
        </p:scale>
        <p:origin x="888"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Richwood" userId="6a746949-975a-4404-914f-fa4a61014c27" providerId="ADAL" clId="{24E2B3E2-60C6-4FC3-B8F8-CE4277D64027}"/>
    <pc:docChg chg="undo custSel modSld">
      <pc:chgData name="Alexander Richwood" userId="6a746949-975a-4404-914f-fa4a61014c27" providerId="ADAL" clId="{24E2B3E2-60C6-4FC3-B8F8-CE4277D64027}" dt="2021-04-08T11:39:55.990" v="10" actId="20577"/>
      <pc:docMkLst>
        <pc:docMk/>
      </pc:docMkLst>
      <pc:sldChg chg="addSp delSp modSp mod">
        <pc:chgData name="Alexander Richwood" userId="6a746949-975a-4404-914f-fa4a61014c27" providerId="ADAL" clId="{24E2B3E2-60C6-4FC3-B8F8-CE4277D64027}" dt="2021-04-08T11:39:55.990" v="10" actId="20577"/>
        <pc:sldMkLst>
          <pc:docMk/>
          <pc:sldMk cId="2302360611" sldId="2146845377"/>
        </pc:sldMkLst>
        <pc:spChg chg="mod">
          <ac:chgData name="Alexander Richwood" userId="6a746949-975a-4404-914f-fa4a61014c27" providerId="ADAL" clId="{24E2B3E2-60C6-4FC3-B8F8-CE4277D64027}" dt="2021-04-08T11:39:53.187" v="9" actId="6549"/>
          <ac:spMkLst>
            <pc:docMk/>
            <pc:sldMk cId="2302360611" sldId="2146845377"/>
            <ac:spMk id="50" creationId="{39EF4606-A9E9-4482-BF2C-8115B90E62FB}"/>
          </ac:spMkLst>
        </pc:spChg>
        <pc:spChg chg="mod">
          <ac:chgData name="Alexander Richwood" userId="6a746949-975a-4404-914f-fa4a61014c27" providerId="ADAL" clId="{24E2B3E2-60C6-4FC3-B8F8-CE4277D64027}" dt="2021-04-08T11:39:55.990" v="10" actId="20577"/>
          <ac:spMkLst>
            <pc:docMk/>
            <pc:sldMk cId="2302360611" sldId="2146845377"/>
            <ac:spMk id="53" creationId="{8ECB03BA-1C1C-4ABB-8A24-B920678625D5}"/>
          </ac:spMkLst>
        </pc:spChg>
        <pc:spChg chg="add del mod">
          <ac:chgData name="Alexander Richwood" userId="6a746949-975a-4404-914f-fa4a61014c27" providerId="ADAL" clId="{24E2B3E2-60C6-4FC3-B8F8-CE4277D64027}" dt="2021-04-08T11:39:51.674" v="8" actId="20577"/>
          <ac:spMkLst>
            <pc:docMk/>
            <pc:sldMk cId="2302360611" sldId="2146845377"/>
            <ac:spMk id="63" creationId="{11DBDD74-B307-455A-A7F5-F0D16B8E2636}"/>
          </ac:spMkLst>
        </pc:spChg>
        <pc:spChg chg="mod">
          <ac:chgData name="Alexander Richwood" userId="6a746949-975a-4404-914f-fa4a61014c27" providerId="ADAL" clId="{24E2B3E2-60C6-4FC3-B8F8-CE4277D64027}" dt="2021-04-08T11:39:39.341" v="0" actId="1076"/>
          <ac:spMkLst>
            <pc:docMk/>
            <pc:sldMk cId="2302360611" sldId="2146845377"/>
            <ac:spMk id="77" creationId="{F38B801D-E43A-4CA1-A5FE-A231AC1FE024}"/>
          </ac:spMkLst>
        </pc:spChg>
      </pc:sldChg>
    </pc:docChg>
  </pc:docChgLst>
  <pc:docChgLst>
    <pc:chgData name="Gareth Allott" userId="d67bc1e7-5e6e-4540-bcf9-468a02f7a83e" providerId="ADAL" clId="{FC4B1ED7-93A2-441C-A2AE-84160580BA35}"/>
    <pc:docChg chg="undo custSel addSld delSld modSld sldOrd">
      <pc:chgData name="Gareth Allott" userId="d67bc1e7-5e6e-4540-bcf9-468a02f7a83e" providerId="ADAL" clId="{FC4B1ED7-93A2-441C-A2AE-84160580BA35}" dt="2021-03-26T09:38:22.966" v="436" actId="1076"/>
      <pc:docMkLst>
        <pc:docMk/>
      </pc:docMkLst>
      <pc:sldChg chg="addSp delSp modSp mod">
        <pc:chgData name="Gareth Allott" userId="d67bc1e7-5e6e-4540-bcf9-468a02f7a83e" providerId="ADAL" clId="{FC4B1ED7-93A2-441C-A2AE-84160580BA35}" dt="2021-03-22T16:47:31.017" v="183" actId="20577"/>
        <pc:sldMkLst>
          <pc:docMk/>
          <pc:sldMk cId="1829541351" sldId="2146845337"/>
        </pc:sldMkLst>
        <pc:spChg chg="mod">
          <ac:chgData name="Gareth Allott" userId="d67bc1e7-5e6e-4540-bcf9-468a02f7a83e" providerId="ADAL" clId="{FC4B1ED7-93A2-441C-A2AE-84160580BA35}" dt="2021-03-22T16:47:31.017" v="183" actId="20577"/>
          <ac:spMkLst>
            <pc:docMk/>
            <pc:sldMk cId="1829541351" sldId="2146845337"/>
            <ac:spMk id="5" creationId="{6F143EC3-804D-9848-8AF7-7C0E471BFB1B}"/>
          </ac:spMkLst>
        </pc:spChg>
        <pc:spChg chg="mod">
          <ac:chgData name="Gareth Allott" userId="d67bc1e7-5e6e-4540-bcf9-468a02f7a83e" providerId="ADAL" clId="{FC4B1ED7-93A2-441C-A2AE-84160580BA35}" dt="2021-03-22T16:26:40.359" v="173" actId="1076"/>
          <ac:spMkLst>
            <pc:docMk/>
            <pc:sldMk cId="1829541351" sldId="2146845337"/>
            <ac:spMk id="7" creationId="{D34D4673-029D-7545-B051-D2B894097466}"/>
          </ac:spMkLst>
        </pc:spChg>
        <pc:spChg chg="add del">
          <ac:chgData name="Gareth Allott" userId="d67bc1e7-5e6e-4540-bcf9-468a02f7a83e" providerId="ADAL" clId="{FC4B1ED7-93A2-441C-A2AE-84160580BA35}" dt="2021-03-22T16:25:12.948" v="156" actId="22"/>
          <ac:spMkLst>
            <pc:docMk/>
            <pc:sldMk cId="1829541351" sldId="2146845337"/>
            <ac:spMk id="10" creationId="{7C3D2EBC-DADC-4AB2-9C99-0144844B16A9}"/>
          </ac:spMkLst>
        </pc:spChg>
        <pc:grpChg chg="add del mod">
          <ac:chgData name="Gareth Allott" userId="d67bc1e7-5e6e-4540-bcf9-468a02f7a83e" providerId="ADAL" clId="{FC4B1ED7-93A2-441C-A2AE-84160580BA35}" dt="2021-03-22T16:26:35.337" v="169" actId="21"/>
          <ac:grpSpMkLst>
            <pc:docMk/>
            <pc:sldMk cId="1829541351" sldId="2146845337"/>
            <ac:grpSpMk id="11" creationId="{CED822DF-670C-4D11-8B9D-403A6CDEB6DB}"/>
          </ac:grpSpMkLst>
        </pc:grpChg>
        <pc:picChg chg="mod modCrop">
          <ac:chgData name="Gareth Allott" userId="d67bc1e7-5e6e-4540-bcf9-468a02f7a83e" providerId="ADAL" clId="{FC4B1ED7-93A2-441C-A2AE-84160580BA35}" dt="2021-03-22T16:26:38.311" v="172" actId="1076"/>
          <ac:picMkLst>
            <pc:docMk/>
            <pc:sldMk cId="1829541351" sldId="2146845337"/>
            <ac:picMk id="6" creationId="{736CAA77-6A10-1648-AEAE-355306F743E2}"/>
          </ac:picMkLst>
        </pc:picChg>
        <pc:picChg chg="del mod topLvl">
          <ac:chgData name="Gareth Allott" userId="d67bc1e7-5e6e-4540-bcf9-468a02f7a83e" providerId="ADAL" clId="{FC4B1ED7-93A2-441C-A2AE-84160580BA35}" dt="2021-03-22T16:26:36.728" v="171" actId="478"/>
          <ac:picMkLst>
            <pc:docMk/>
            <pc:sldMk cId="1829541351" sldId="2146845337"/>
            <ac:picMk id="12" creationId="{7FF69B49-DFD1-4D01-B73E-3D81F6A02C57}"/>
          </ac:picMkLst>
        </pc:picChg>
        <pc:picChg chg="del mod topLvl modCrop">
          <ac:chgData name="Gareth Allott" userId="d67bc1e7-5e6e-4540-bcf9-468a02f7a83e" providerId="ADAL" clId="{FC4B1ED7-93A2-441C-A2AE-84160580BA35}" dt="2021-03-22T16:26:35.337" v="169" actId="21"/>
          <ac:picMkLst>
            <pc:docMk/>
            <pc:sldMk cId="1829541351" sldId="2146845337"/>
            <ac:picMk id="13" creationId="{8680E1FD-3FBB-4CE4-A460-FFA2C288A45D}"/>
          </ac:picMkLst>
        </pc:picChg>
        <pc:picChg chg="add mod">
          <ac:chgData name="Gareth Allott" userId="d67bc1e7-5e6e-4540-bcf9-468a02f7a83e" providerId="ADAL" clId="{FC4B1ED7-93A2-441C-A2AE-84160580BA35}" dt="2021-03-22T16:26:49.579" v="177" actId="1076"/>
          <ac:picMkLst>
            <pc:docMk/>
            <pc:sldMk cId="1829541351" sldId="2146845337"/>
            <ac:picMk id="14" creationId="{FF5A76E1-B8CB-4056-BB7D-A7DDC5087544}"/>
          </ac:picMkLst>
        </pc:picChg>
      </pc:sldChg>
      <pc:sldChg chg="modSp mod ord">
        <pc:chgData name="Gareth Allott" userId="d67bc1e7-5e6e-4540-bcf9-468a02f7a83e" providerId="ADAL" clId="{FC4B1ED7-93A2-441C-A2AE-84160580BA35}" dt="2021-03-25T11:07:34.307" v="230"/>
        <pc:sldMkLst>
          <pc:docMk/>
          <pc:sldMk cId="3279542766" sldId="2146845345"/>
        </pc:sldMkLst>
        <pc:spChg chg="mod">
          <ac:chgData name="Gareth Allott" userId="d67bc1e7-5e6e-4540-bcf9-468a02f7a83e" providerId="ADAL" clId="{FC4B1ED7-93A2-441C-A2AE-84160580BA35}" dt="2021-03-22T16:23:12.824" v="9" actId="20577"/>
          <ac:spMkLst>
            <pc:docMk/>
            <pc:sldMk cId="3279542766" sldId="2146845345"/>
            <ac:spMk id="5" creationId="{DE9EE307-EA92-4A21-A4AA-B9E6F29E31B7}"/>
          </ac:spMkLst>
        </pc:spChg>
        <pc:spChg chg="mod">
          <ac:chgData name="Gareth Allott" userId="d67bc1e7-5e6e-4540-bcf9-468a02f7a83e" providerId="ADAL" clId="{FC4B1ED7-93A2-441C-A2AE-84160580BA35}" dt="2021-03-22T16:23:58.767" v="154" actId="20577"/>
          <ac:spMkLst>
            <pc:docMk/>
            <pc:sldMk cId="3279542766" sldId="2146845345"/>
            <ac:spMk id="7" creationId="{8D4C687E-1B0A-453C-A6C9-C28137533B1B}"/>
          </ac:spMkLst>
        </pc:spChg>
      </pc:sldChg>
      <pc:sldChg chg="addSp delSp modSp mod">
        <pc:chgData name="Gareth Allott" userId="d67bc1e7-5e6e-4540-bcf9-468a02f7a83e" providerId="ADAL" clId="{FC4B1ED7-93A2-441C-A2AE-84160580BA35}" dt="2021-03-24T09:25:40.486" v="217" actId="1038"/>
        <pc:sldMkLst>
          <pc:docMk/>
          <pc:sldMk cId="660608739" sldId="2146845360"/>
        </pc:sldMkLst>
        <pc:spChg chg="add mod">
          <ac:chgData name="Gareth Allott" userId="d67bc1e7-5e6e-4540-bcf9-468a02f7a83e" providerId="ADAL" clId="{FC4B1ED7-93A2-441C-A2AE-84160580BA35}" dt="2021-03-24T09:25:40.486" v="217" actId="1038"/>
          <ac:spMkLst>
            <pc:docMk/>
            <pc:sldMk cId="660608739" sldId="2146845360"/>
            <ac:spMk id="28" creationId="{D8210958-E53F-4741-8B8D-158D67D286FA}"/>
          </ac:spMkLst>
        </pc:spChg>
        <pc:spChg chg="del mod">
          <ac:chgData name="Gareth Allott" userId="d67bc1e7-5e6e-4540-bcf9-468a02f7a83e" providerId="ADAL" clId="{FC4B1ED7-93A2-441C-A2AE-84160580BA35}" dt="2021-03-24T09:25:29.758" v="211" actId="478"/>
          <ac:spMkLst>
            <pc:docMk/>
            <pc:sldMk cId="660608739" sldId="2146845360"/>
            <ac:spMk id="30" creationId="{E642AE0B-F0AB-AA4B-B688-293DEBCEF3AA}"/>
          </ac:spMkLst>
        </pc:spChg>
      </pc:sldChg>
      <pc:sldChg chg="addSp delSp modSp new del mod">
        <pc:chgData name="Gareth Allott" userId="d67bc1e7-5e6e-4540-bcf9-468a02f7a83e" providerId="ADAL" clId="{FC4B1ED7-93A2-441C-A2AE-84160580BA35}" dt="2021-03-22T13:29:15.794" v="3" actId="47"/>
        <pc:sldMkLst>
          <pc:docMk/>
          <pc:sldMk cId="548411209" sldId="2146845364"/>
        </pc:sldMkLst>
        <pc:spChg chg="del">
          <ac:chgData name="Gareth Allott" userId="d67bc1e7-5e6e-4540-bcf9-468a02f7a83e" providerId="ADAL" clId="{FC4B1ED7-93A2-441C-A2AE-84160580BA35}" dt="2021-03-22T13:28:59.163" v="1" actId="478"/>
          <ac:spMkLst>
            <pc:docMk/>
            <pc:sldMk cId="548411209" sldId="2146845364"/>
            <ac:spMk id="2" creationId="{8545F6D4-2184-4BE1-8A2A-67BA4F57C1C4}"/>
          </ac:spMkLst>
        </pc:spChg>
        <pc:spChg chg="del">
          <ac:chgData name="Gareth Allott" userId="d67bc1e7-5e6e-4540-bcf9-468a02f7a83e" providerId="ADAL" clId="{FC4B1ED7-93A2-441C-A2AE-84160580BA35}" dt="2021-03-22T13:28:59.163" v="1" actId="478"/>
          <ac:spMkLst>
            <pc:docMk/>
            <pc:sldMk cId="548411209" sldId="2146845364"/>
            <ac:spMk id="3" creationId="{201CDDFD-F4B9-4E0F-BD22-9546F9D8E11D}"/>
          </ac:spMkLst>
        </pc:spChg>
        <pc:graphicFrameChg chg="add mod">
          <ac:chgData name="Gareth Allott" userId="d67bc1e7-5e6e-4540-bcf9-468a02f7a83e" providerId="ADAL" clId="{FC4B1ED7-93A2-441C-A2AE-84160580BA35}" dt="2021-03-22T13:28:59.982" v="2"/>
          <ac:graphicFrameMkLst>
            <pc:docMk/>
            <pc:sldMk cId="548411209" sldId="2146845364"/>
            <ac:graphicFrameMk id="4" creationId="{B0A377BC-424E-46E9-918C-D21FD0D2ADA2}"/>
          </ac:graphicFrameMkLst>
        </pc:graphicFrameChg>
      </pc:sldChg>
      <pc:sldChg chg="del">
        <pc:chgData name="Gareth Allott" userId="d67bc1e7-5e6e-4540-bcf9-468a02f7a83e" providerId="ADAL" clId="{FC4B1ED7-93A2-441C-A2AE-84160580BA35}" dt="2021-03-22T18:10:25.495" v="184" actId="47"/>
        <pc:sldMkLst>
          <pc:docMk/>
          <pc:sldMk cId="1379265847" sldId="2146845364"/>
        </pc:sldMkLst>
      </pc:sldChg>
      <pc:sldChg chg="modSp mod">
        <pc:chgData name="Gareth Allott" userId="d67bc1e7-5e6e-4540-bcf9-468a02f7a83e" providerId="ADAL" clId="{FC4B1ED7-93A2-441C-A2AE-84160580BA35}" dt="2021-03-25T12:34:28.944" v="435" actId="1035"/>
        <pc:sldMkLst>
          <pc:docMk/>
          <pc:sldMk cId="2302360611" sldId="2146845377"/>
        </pc:sldMkLst>
        <pc:spChg chg="mod">
          <ac:chgData name="Gareth Allott" userId="d67bc1e7-5e6e-4540-bcf9-468a02f7a83e" providerId="ADAL" clId="{FC4B1ED7-93A2-441C-A2AE-84160580BA35}" dt="2021-03-25T12:34:28.944" v="435" actId="1035"/>
          <ac:spMkLst>
            <pc:docMk/>
            <pc:sldMk cId="2302360611" sldId="2146845377"/>
            <ac:spMk id="40" creationId="{52EB4B4B-5C40-4FCC-BE60-FCD997BE3B02}"/>
          </ac:spMkLst>
        </pc:spChg>
        <pc:spChg chg="mod">
          <ac:chgData name="Gareth Allott" userId="d67bc1e7-5e6e-4540-bcf9-468a02f7a83e" providerId="ADAL" clId="{FC4B1ED7-93A2-441C-A2AE-84160580BA35}" dt="2021-03-25T12:34:28.944" v="435" actId="1035"/>
          <ac:spMkLst>
            <pc:docMk/>
            <pc:sldMk cId="2302360611" sldId="2146845377"/>
            <ac:spMk id="41" creationId="{E8507361-4668-47C4-B638-DD151825387B}"/>
          </ac:spMkLst>
        </pc:spChg>
        <pc:spChg chg="mod">
          <ac:chgData name="Gareth Allott" userId="d67bc1e7-5e6e-4540-bcf9-468a02f7a83e" providerId="ADAL" clId="{FC4B1ED7-93A2-441C-A2AE-84160580BA35}" dt="2021-03-25T12:34:28.944" v="435" actId="1035"/>
          <ac:spMkLst>
            <pc:docMk/>
            <pc:sldMk cId="2302360611" sldId="2146845377"/>
            <ac:spMk id="42" creationId="{2B0F49DA-9F5F-4039-A628-89559720E43D}"/>
          </ac:spMkLst>
        </pc:spChg>
        <pc:spChg chg="mod">
          <ac:chgData name="Gareth Allott" userId="d67bc1e7-5e6e-4540-bcf9-468a02f7a83e" providerId="ADAL" clId="{FC4B1ED7-93A2-441C-A2AE-84160580BA35}" dt="2021-03-25T12:34:28.944" v="435" actId="1035"/>
          <ac:spMkLst>
            <pc:docMk/>
            <pc:sldMk cId="2302360611" sldId="2146845377"/>
            <ac:spMk id="43" creationId="{949A35C6-1BBD-460C-9D75-63125215463C}"/>
          </ac:spMkLst>
        </pc:spChg>
        <pc:spChg chg="mod">
          <ac:chgData name="Gareth Allott" userId="d67bc1e7-5e6e-4540-bcf9-468a02f7a83e" providerId="ADAL" clId="{FC4B1ED7-93A2-441C-A2AE-84160580BA35}" dt="2021-03-25T12:34:28.944" v="435" actId="1035"/>
          <ac:spMkLst>
            <pc:docMk/>
            <pc:sldMk cId="2302360611" sldId="2146845377"/>
            <ac:spMk id="44" creationId="{19211ECC-A6F8-43B2-B7D8-942CE0B6A381}"/>
          </ac:spMkLst>
        </pc:spChg>
        <pc:spChg chg="mod">
          <ac:chgData name="Gareth Allott" userId="d67bc1e7-5e6e-4540-bcf9-468a02f7a83e" providerId="ADAL" clId="{FC4B1ED7-93A2-441C-A2AE-84160580BA35}" dt="2021-03-25T11:19:17.633" v="236" actId="20577"/>
          <ac:spMkLst>
            <pc:docMk/>
            <pc:sldMk cId="2302360611" sldId="2146845377"/>
            <ac:spMk id="48" creationId="{1DB03DD2-5668-48D3-B00D-0650D4998297}"/>
          </ac:spMkLst>
        </pc:spChg>
        <pc:spChg chg="mod">
          <ac:chgData name="Gareth Allott" userId="d67bc1e7-5e6e-4540-bcf9-468a02f7a83e" providerId="ADAL" clId="{FC4B1ED7-93A2-441C-A2AE-84160580BA35}" dt="2021-03-25T11:19:15.125" v="235" actId="20577"/>
          <ac:spMkLst>
            <pc:docMk/>
            <pc:sldMk cId="2302360611" sldId="2146845377"/>
            <ac:spMk id="49" creationId="{0C415A8C-FD4D-48A2-A649-323E37C633D2}"/>
          </ac:spMkLst>
        </pc:spChg>
        <pc:spChg chg="mod">
          <ac:chgData name="Gareth Allott" userId="d67bc1e7-5e6e-4540-bcf9-468a02f7a83e" providerId="ADAL" clId="{FC4B1ED7-93A2-441C-A2AE-84160580BA35}" dt="2021-03-25T11:26:58.287" v="426" actId="20577"/>
          <ac:spMkLst>
            <pc:docMk/>
            <pc:sldMk cId="2302360611" sldId="2146845377"/>
            <ac:spMk id="77" creationId="{F38B801D-E43A-4CA1-A5FE-A231AC1FE024}"/>
          </ac:spMkLst>
        </pc:spChg>
      </pc:sldChg>
      <pc:sldChg chg="delSp modSp mod">
        <pc:chgData name="Gareth Allott" userId="d67bc1e7-5e6e-4540-bcf9-468a02f7a83e" providerId="ADAL" clId="{FC4B1ED7-93A2-441C-A2AE-84160580BA35}" dt="2021-03-26T09:38:22.966" v="436" actId="1076"/>
        <pc:sldMkLst>
          <pc:docMk/>
          <pc:sldMk cId="1032670216" sldId="2146845379"/>
        </pc:sldMkLst>
        <pc:spChg chg="del">
          <ac:chgData name="Gareth Allott" userId="d67bc1e7-5e6e-4540-bcf9-468a02f7a83e" providerId="ADAL" clId="{FC4B1ED7-93A2-441C-A2AE-84160580BA35}" dt="2021-03-24T17:16:33.782" v="226" actId="478"/>
          <ac:spMkLst>
            <pc:docMk/>
            <pc:sldMk cId="1032670216" sldId="2146845379"/>
            <ac:spMk id="2" creationId="{CCE77CFC-5031-4416-BB95-9E1404DD1560}"/>
          </ac:spMkLst>
        </pc:spChg>
        <pc:spChg chg="del">
          <ac:chgData name="Gareth Allott" userId="d67bc1e7-5e6e-4540-bcf9-468a02f7a83e" providerId="ADAL" clId="{FC4B1ED7-93A2-441C-A2AE-84160580BA35}" dt="2021-03-24T17:13:39.782" v="218" actId="478"/>
          <ac:spMkLst>
            <pc:docMk/>
            <pc:sldMk cId="1032670216" sldId="2146845379"/>
            <ac:spMk id="3" creationId="{581F5A1A-EB68-4690-ABA1-66D103BA647D}"/>
          </ac:spMkLst>
        </pc:spChg>
        <pc:spChg chg="mod">
          <ac:chgData name="Gareth Allott" userId="d67bc1e7-5e6e-4540-bcf9-468a02f7a83e" providerId="ADAL" clId="{FC4B1ED7-93A2-441C-A2AE-84160580BA35}" dt="2021-03-24T17:16:46.970" v="228" actId="13926"/>
          <ac:spMkLst>
            <pc:docMk/>
            <pc:sldMk cId="1032670216" sldId="2146845379"/>
            <ac:spMk id="5" creationId="{21930B4E-309D-4A59-94DD-37775FE9B2C3}"/>
          </ac:spMkLst>
        </pc:spChg>
        <pc:spChg chg="mod">
          <ac:chgData name="Gareth Allott" userId="d67bc1e7-5e6e-4540-bcf9-468a02f7a83e" providerId="ADAL" clId="{FC4B1ED7-93A2-441C-A2AE-84160580BA35}" dt="2021-03-24T17:16:46.970" v="228" actId="13926"/>
          <ac:spMkLst>
            <pc:docMk/>
            <pc:sldMk cId="1032670216" sldId="2146845379"/>
            <ac:spMk id="6" creationId="{3DBA0410-5795-45EC-893C-8C933CAC3795}"/>
          </ac:spMkLst>
        </pc:spChg>
        <pc:spChg chg="del">
          <ac:chgData name="Gareth Allott" userId="d67bc1e7-5e6e-4540-bcf9-468a02f7a83e" providerId="ADAL" clId="{FC4B1ED7-93A2-441C-A2AE-84160580BA35}" dt="2021-03-24T17:16:35.196" v="227" actId="478"/>
          <ac:spMkLst>
            <pc:docMk/>
            <pc:sldMk cId="1032670216" sldId="2146845379"/>
            <ac:spMk id="10" creationId="{AC9430DD-C023-4969-8F1B-B6A543AD67BA}"/>
          </ac:spMkLst>
        </pc:spChg>
        <pc:picChg chg="mod">
          <ac:chgData name="Gareth Allott" userId="d67bc1e7-5e6e-4540-bcf9-468a02f7a83e" providerId="ADAL" clId="{FC4B1ED7-93A2-441C-A2AE-84160580BA35}" dt="2021-03-25T11:13:22.626" v="233" actId="14100"/>
          <ac:picMkLst>
            <pc:docMk/>
            <pc:sldMk cId="1032670216" sldId="2146845379"/>
            <ac:picMk id="9" creationId="{B62A6A67-3FA7-40A1-A17F-FC2F65CCC18C}"/>
          </ac:picMkLst>
        </pc:picChg>
        <pc:picChg chg="del">
          <ac:chgData name="Gareth Allott" userId="d67bc1e7-5e6e-4540-bcf9-468a02f7a83e" providerId="ADAL" clId="{FC4B1ED7-93A2-441C-A2AE-84160580BA35}" dt="2021-03-24T17:16:35.196" v="227" actId="478"/>
          <ac:picMkLst>
            <pc:docMk/>
            <pc:sldMk cId="1032670216" sldId="2146845379"/>
            <ac:picMk id="15" creationId="{3098443B-9CEB-4C73-95B9-08488670EF0D}"/>
          </ac:picMkLst>
        </pc:picChg>
        <pc:picChg chg="mod">
          <ac:chgData name="Gareth Allott" userId="d67bc1e7-5e6e-4540-bcf9-468a02f7a83e" providerId="ADAL" clId="{FC4B1ED7-93A2-441C-A2AE-84160580BA35}" dt="2021-03-26T09:38:22.966" v="436" actId="1076"/>
          <ac:picMkLst>
            <pc:docMk/>
            <pc:sldMk cId="1032670216" sldId="2146845379"/>
            <ac:picMk id="17" creationId="{1DB6095E-0CDC-4CC6-82DD-48FE40C95557}"/>
          </ac:picMkLst>
        </pc:picChg>
      </pc:sldChg>
    </pc:docChg>
  </pc:docChgLst>
  <pc:docChgLst>
    <pc:chgData name="Alexandre Raynaud" userId="S::alexandre.raynaud@veeva.com::62013f2f-fa8b-4728-ba61-7c17181a1d4e" providerId="AD" clId="Web-{9CD4B69F-70CC-B000-D3CE-322BA3E943BB}"/>
    <pc:docChg chg="modSld">
      <pc:chgData name="Alexandre Raynaud" userId="S::alexandre.raynaud@veeva.com::62013f2f-fa8b-4728-ba61-7c17181a1d4e" providerId="AD" clId="Web-{9CD4B69F-70CC-B000-D3CE-322BA3E943BB}" dt="2021-03-22T18:05:44.711" v="3" actId="20577"/>
      <pc:docMkLst>
        <pc:docMk/>
      </pc:docMkLst>
      <pc:sldChg chg="modSp">
        <pc:chgData name="Alexandre Raynaud" userId="S::alexandre.raynaud@veeva.com::62013f2f-fa8b-4728-ba61-7c17181a1d4e" providerId="AD" clId="Web-{9CD4B69F-70CC-B000-D3CE-322BA3E943BB}" dt="2021-03-22T18:05:44.711" v="3" actId="20577"/>
        <pc:sldMkLst>
          <pc:docMk/>
          <pc:sldMk cId="3989646346" sldId="2146845353"/>
        </pc:sldMkLst>
        <pc:spChg chg="mod">
          <ac:chgData name="Alexandre Raynaud" userId="S::alexandre.raynaud@veeva.com::62013f2f-fa8b-4728-ba61-7c17181a1d4e" providerId="AD" clId="Web-{9CD4B69F-70CC-B000-D3CE-322BA3E943BB}" dt="2021-03-22T18:05:44.711" v="3" actId="20577"/>
          <ac:spMkLst>
            <pc:docMk/>
            <pc:sldMk cId="3989646346" sldId="2146845353"/>
            <ac:spMk id="9" creationId="{CA2453CB-0169-43ED-BA84-17E0C19F4A65}"/>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3-21T15:01:17.690" idx="1">
    <p:pos x="6921" y="1813"/>
    <p:text>HCP or customer? in extension, this could also be patients</p:text>
    <p:extLst>
      <p:ext uri="{C676402C-5697-4E1C-873F-D02D1690AC5C}">
        <p15:threadingInfo xmlns:p15="http://schemas.microsoft.com/office/powerpoint/2012/main" timeZoneBias="-60"/>
      </p:ext>
    </p:extLst>
  </p:cm>
  <p:cm authorId="1" dt="2021-03-21T15:02:59.690" idx="2">
    <p:pos x="6807" y="2368"/>
    <p:text>To resolve a problem instead of goal? To treat a particular patient type etc.</p:text>
    <p:extLst>
      <p:ext uri="{C676402C-5697-4E1C-873F-D02D1690AC5C}">
        <p15:threadingInfo xmlns:p15="http://schemas.microsoft.com/office/powerpoint/2012/main" timeZoneBias="-60"/>
      </p:ext>
    </p:extLst>
  </p:cm>
  <p:cm authorId="1" dt="2021-03-21T15:03:54.496" idx="3">
    <p:pos x="6006" y="3123"/>
    <p:text>possible AND relevant. MA should not be the only and ultimate goal</p:text>
    <p:extLst>
      <p:ext uri="{C676402C-5697-4E1C-873F-D02D1690AC5C}">
        <p15:threadingInfo xmlns:p15="http://schemas.microsoft.com/office/powerpoint/2012/main" timeZoneBias="-60"/>
      </p:ext>
    </p:extLst>
  </p:cm>
  <p:cm authorId="1" dt="2021-03-21T15:04:43.537" idx="4">
    <p:pos x="6236" y="3715"/>
    <p:text>Has Secil/Saad mentioned the CDP project we are currently coducting? Customer data platform</p:text>
    <p:extLst>
      <p:ext uri="{C676402C-5697-4E1C-873F-D02D1690AC5C}">
        <p15:threadingInfo xmlns:p15="http://schemas.microsoft.com/office/powerpoint/2012/main" timeZoneBias="-60"/>
      </p:ext>
    </p:extLst>
  </p:cm>
  <p:cm authorId="1" dt="2021-03-21T15:05:28.373" idx="5">
    <p:pos x="2329" y="2689"/>
    <p:text>and personalization "right content at right time"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3-21T15:10:14.896" idx="7">
    <p:pos x="3254" y="1616"/>
    <p:text>and currently in production for launch</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3-21T15:08:35.010" idx="6">
    <p:pos x="4781" y="1813"/>
    <p:text>personalized? superior?</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3-21T15:11:21.808" idx="8">
    <p:pos x="3979" y="386"/>
    <p:text>are actionable for your market,</p:text>
    <p:extLst>
      <p:ext uri="{C676402C-5697-4E1C-873F-D02D1690AC5C}">
        <p15:threadingInfo xmlns:p15="http://schemas.microsoft.com/office/powerpoint/2012/main" timeZoneBias="-60"/>
      </p:ext>
    </p:extLst>
  </p:cm>
  <p:cm authorId="1" dt="2021-03-21T15:12:05.410" idx="9">
    <p:pos x="1792" y="2129"/>
    <p:text>e.g. application in your daily work</p:text>
    <p:extLst>
      <p:ext uri="{C676402C-5697-4E1C-873F-D02D1690AC5C}">
        <p15:threadingInfo xmlns:p15="http://schemas.microsoft.com/office/powerpoint/2012/main" timeZoneBias="-60"/>
      </p:ext>
    </p:extLst>
  </p:cm>
  <p:cm authorId="1" dt="2021-03-21T15:12:35.473" idx="10">
    <p:pos x="4208" y="2104"/>
    <p:text>and currently in production</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3-21T15:14:03.605" idx="11">
    <p:pos x="5343" y="170"/>
    <p:text>not specify "large market" to elianate others, lets simply state: The following markets and list the markets.</p:text>
    <p:extLst>
      <p:ext uri="{C676402C-5697-4E1C-873F-D02D1690AC5C}">
        <p15:threadingInfo xmlns:p15="http://schemas.microsoft.com/office/powerpoint/2012/main" timeZoneBias="-60"/>
      </p:ext>
    </p:extLst>
  </p:cm>
  <p:cm authorId="1" dt="2021-03-21T15:18:09.168" idx="12">
    <p:pos x="1587" y="3329"/>
    <p:text>I would like to run this through with Clare, what is conducted here at the moment and to avoid, giving the impression to countries, we are doing the same work again. Unless this is aligned with Clare already?</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3-21T15:19:37.458" idx="13">
    <p:pos x="5372" y="170"/>
    <p:text>same comment as prior slide: maybe we can say something such as "restart with BENELUX countries that already had workshops in 2020"</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1161-C061-4443-A851-221D87DCD7D3}" type="datetimeFigureOut">
              <a:rPr lang="en-GB" smtClean="0"/>
              <a:t>08/04/2021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F030A-695A-4BD3-B391-3EED516F76E7}" type="slidenum">
              <a:rPr lang="en-GB" smtClean="0"/>
              <a:t>‹#›</a:t>
            </a:fld>
            <a:endParaRPr lang="en-GB"/>
          </a:p>
        </p:txBody>
      </p:sp>
    </p:spTree>
    <p:extLst>
      <p:ext uri="{BB962C8B-B14F-4D97-AF65-F5344CB8AC3E}">
        <p14:creationId xmlns:p14="http://schemas.microsoft.com/office/powerpoint/2010/main" val="397834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6F030A-695A-4BD3-B391-3EED516F76E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272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6.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3875353515"/>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1363964791"/>
      </p:ext>
    </p:extLst>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934482863"/>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Standard Title &amp; Text</a:t>
            </a:r>
          </a:p>
        </p:txBody>
      </p:sp>
      <p:sp>
        <p:nvSpPr>
          <p:cNvPr id="5" name="Content Placeholder 2">
            <a:extLst>
              <a:ext uri="{FF2B5EF4-FFF2-40B4-BE49-F238E27FC236}">
                <a16:creationId xmlns:a16="http://schemas.microsoft.com/office/drawing/2014/main" id="{253119B7-D23E-C442-8641-B3E1BAB3173C}"/>
              </a:ext>
            </a:extLst>
          </p:cNvPr>
          <p:cNvSpPr>
            <a:spLocks noGrp="1"/>
          </p:cNvSpPr>
          <p:nvPr>
            <p:ph idx="10" hasCustomPrompt="1"/>
          </p:nvPr>
        </p:nvSpPr>
        <p:spPr>
          <a:xfrm>
            <a:off x="276303" y="1593462"/>
            <a:ext cx="11639394" cy="4073412"/>
          </a:xfrm>
        </p:spPr>
        <p:txBody>
          <a:bodyPr/>
          <a:lstStyle>
            <a:lvl1pPr marL="342900" indent="-342900" algn="l">
              <a:lnSpc>
                <a:spcPct val="80000"/>
              </a:lnSpc>
              <a:spcBef>
                <a:spcPts val="1000"/>
              </a:spcBef>
              <a:buFont typeface="Arial" panose="020B0604020202020204" pitchFamily="34" charset="0"/>
              <a:buChar char="•"/>
              <a:defRPr sz="2000">
                <a:solidFill>
                  <a:schemeClr val="tx1">
                    <a:lumMod val="20000"/>
                    <a:lumOff val="80000"/>
                  </a:schemeClr>
                </a:solidFill>
              </a:defRPr>
            </a:lvl1pPr>
            <a:lvl2pPr marL="746125" indent="-228600">
              <a:lnSpc>
                <a:spcPct val="80000"/>
              </a:lnSpc>
              <a:spcBef>
                <a:spcPts val="600"/>
              </a:spcBef>
              <a:defRPr sz="2200"/>
            </a:lvl2pPr>
            <a:lvl3pPr>
              <a:lnSpc>
                <a:spcPct val="80000"/>
              </a:lnSpc>
              <a:spcBef>
                <a:spcPts val="600"/>
              </a:spcBef>
              <a:defRPr sz="1800"/>
            </a:lvl3pPr>
            <a:lvl4pPr>
              <a:lnSpc>
                <a:spcPct val="80000"/>
              </a:lnSpc>
              <a:spcBef>
                <a:spcPts val="600"/>
              </a:spcBef>
              <a:defRPr/>
            </a:lvl4pPr>
            <a:lvl5pPr>
              <a:lnSpc>
                <a:spcPct val="80000"/>
              </a:lnSpc>
              <a:spcBef>
                <a:spcPts val="600"/>
              </a:spcBef>
              <a:defRPr/>
            </a:lvl5pPr>
          </a:lstStyle>
          <a:p>
            <a:pPr lvl="0"/>
            <a:r>
              <a:rPr lang="en-US"/>
              <a:t>Insert Text Here</a:t>
            </a:r>
          </a:p>
        </p:txBody>
      </p:sp>
    </p:spTree>
    <p:extLst>
      <p:ext uri="{BB962C8B-B14F-4D97-AF65-F5344CB8AC3E}">
        <p14:creationId xmlns:p14="http://schemas.microsoft.com/office/powerpoint/2010/main" val="629507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5CBCD1-B062-F44F-A67F-EA840BD1A9D7}"/>
              </a:ext>
            </a:extLst>
          </p:cNvPr>
          <p:cNvSpPr>
            <a:spLocks noGrp="1"/>
          </p:cNvSpPr>
          <p:nvPr>
            <p:ph type="title" hasCustomPrompt="1"/>
          </p:nvPr>
        </p:nvSpPr>
        <p:spPr>
          <a:xfrm>
            <a:off x="276303" y="240653"/>
            <a:ext cx="11639394" cy="1101213"/>
          </a:xfrm>
        </p:spPr>
        <p:txBody>
          <a:bodyPr/>
          <a:lstStyle/>
          <a:p>
            <a:r>
              <a:rPr lang="en-US"/>
              <a:t>Standard Title Only</a:t>
            </a:r>
          </a:p>
        </p:txBody>
      </p:sp>
    </p:spTree>
    <p:extLst>
      <p:ext uri="{BB962C8B-B14F-4D97-AF65-F5344CB8AC3E}">
        <p14:creationId xmlns:p14="http://schemas.microsoft.com/office/powerpoint/2010/main" val="28162986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3444978127"/>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name="think-cell Slide" r:id="rId3" imgW="519" imgH="520" progId="TCLayout.ActiveDocument.1">
                  <p:embed/>
                </p:oleObj>
              </mc:Choice>
              <mc:Fallback>
                <p:oleObj name="think-cell Slide" r:id="rId3" imgW="519" imgH="520" progId="TCLayout.ActiveDocument.1">
                  <p:embed/>
                  <p:pic>
                    <p:nvPicPr>
                      <p:cNvPr id="4" name="Object 3" hidden="1"/>
                      <p:cNvPicPr/>
                      <p:nvPr/>
                    </p:nvPicPr>
                    <p:blipFill>
                      <a:blip r:embed="rId4"/>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94444321"/>
      </p:ext>
    </p:extLst>
  </p:cSld>
  <p:clrMapOvr>
    <a:masterClrMapping/>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957905521"/>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29593252"/>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016613"/>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7489983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912348244"/>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name="think-cell Slide" r:id="rId3" imgW="519" imgH="520" progId="TCLayout.ActiveDocument.1">
                  <p:embed/>
                </p:oleObj>
              </mc:Choice>
              <mc:Fallback>
                <p:oleObj name="think-cell Slide" r:id="rId3" imgW="519" imgH="520" progId="TCLayout.ActiveDocument.1">
                  <p:embed/>
                  <p:pic>
                    <p:nvPicPr>
                      <p:cNvPr id="4" name="Object 3" hidden="1"/>
                      <p:cNvPicPr/>
                      <p:nvPr/>
                    </p:nvPicPr>
                    <p:blipFill>
                      <a:blip r:embed="rId4"/>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4316047"/>
      </p:ext>
    </p:extLst>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1086508141"/>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1205638476"/>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2647921472"/>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956004032"/>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4077167080"/>
      </p:ext>
    </p:extLst>
  </p:cSld>
  <p:clrMapOvr>
    <a:masterClrMapping/>
  </p:clrMapOvr>
  <p:transition>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129797745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10" name="Title 1"/>
          <p:cNvSpPr>
            <a:spLocks noGrp="1"/>
          </p:cNvSpPr>
          <p:nvPr>
            <p:ph type="title"/>
          </p:nvPr>
        </p:nvSpPr>
        <p:spPr>
          <a:xfrm>
            <a:off x="276303" y="96277"/>
            <a:ext cx="11639394" cy="1101213"/>
          </a:xfrm>
        </p:spPr>
        <p:txBody>
          <a:bodyPr/>
          <a:lstStyle/>
          <a:p>
            <a:r>
              <a:rPr lang="en-US"/>
              <a:t>Click to edit Master title style</a:t>
            </a:r>
          </a:p>
        </p:txBody>
      </p:sp>
      <p:sp>
        <p:nvSpPr>
          <p:cNvPr id="11" name="Content Placeholder 2"/>
          <p:cNvSpPr>
            <a:spLocks noGrp="1"/>
          </p:cNvSpPr>
          <p:nvPr>
            <p:ph idx="1"/>
          </p:nvPr>
        </p:nvSpPr>
        <p:spPr>
          <a:xfrm>
            <a:off x="826624" y="1066800"/>
            <a:ext cx="10538752" cy="5410200"/>
          </a:xfrm>
        </p:spPr>
        <p:txBody>
          <a:bodyPr/>
          <a:lstStyle>
            <a:lvl1pPr>
              <a:lnSpc>
                <a:spcPct val="80000"/>
              </a:lnSpc>
              <a:spcBef>
                <a:spcPts val="999"/>
              </a:spcBef>
              <a:defRPr/>
            </a:lvl1pPr>
            <a:lvl2pPr>
              <a:lnSpc>
                <a:spcPct val="80000"/>
              </a:lnSpc>
              <a:spcBef>
                <a:spcPts val="599"/>
              </a:spcBef>
              <a:defRPr/>
            </a:lvl2pPr>
            <a:lvl3pPr>
              <a:lnSpc>
                <a:spcPct val="80000"/>
              </a:lnSpc>
              <a:spcBef>
                <a:spcPts val="599"/>
              </a:spcBef>
              <a:defRPr/>
            </a:lvl3pPr>
            <a:lvl4pPr>
              <a:lnSpc>
                <a:spcPct val="80000"/>
              </a:lnSpc>
              <a:spcBef>
                <a:spcPts val="599"/>
              </a:spcBef>
              <a:defRPr/>
            </a:lvl4pPr>
            <a:lvl5pPr>
              <a:lnSpc>
                <a:spcPct val="80000"/>
              </a:lnSpc>
              <a:spcBef>
                <a:spcPts val="599"/>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5324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anchor="b"/>
          <a:lstStyle/>
          <a:p>
            <a:r>
              <a:t>Title Text</a:t>
            </a:r>
          </a:p>
        </p:txBody>
      </p:sp>
      <p:sp>
        <p:nvSpPr>
          <p:cNvPr id="12" name="Body Level One…"/>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198"/>
            </a:lvl1pPr>
            <a:lvl2pPr marL="0" indent="114180" algn="ctr">
              <a:spcBef>
                <a:spcPts val="0"/>
              </a:spcBef>
              <a:buSzTx/>
              <a:buNone/>
              <a:defRPr sz="2198"/>
            </a:lvl2pPr>
            <a:lvl3pPr marL="0" indent="228361" algn="ctr">
              <a:spcBef>
                <a:spcPts val="0"/>
              </a:spcBef>
              <a:buSzTx/>
              <a:buNone/>
              <a:defRPr sz="2198"/>
            </a:lvl3pPr>
            <a:lvl4pPr marL="0" indent="342541" algn="ctr">
              <a:spcBef>
                <a:spcPts val="0"/>
              </a:spcBef>
              <a:buSzTx/>
              <a:buNone/>
              <a:defRPr sz="2198"/>
            </a:lvl4pPr>
            <a:lvl5pPr marL="0" indent="456722" algn="ctr">
              <a:spcBef>
                <a:spcPts val="0"/>
              </a:spcBef>
              <a:buSzTx/>
              <a:buNone/>
              <a:defRPr sz="2198"/>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42922653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with title only">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
            <a:ext cx="1197033" cy="1009671"/>
          </a:xfrm>
          <a:prstGeom prst="rect">
            <a:avLst/>
          </a:prstGeom>
        </p:spPr>
      </p:pic>
      <p:sp>
        <p:nvSpPr>
          <p:cNvPr id="28" name="Номер слайда 21"/>
          <p:cNvSpPr>
            <a:spLocks noGrp="1"/>
          </p:cNvSpPr>
          <p:nvPr>
            <p:ph type="sldNum" sz="quarter" idx="4"/>
          </p:nvPr>
        </p:nvSpPr>
        <p:spPr>
          <a:xfrm>
            <a:off x="11633042" y="134938"/>
            <a:ext cx="319246" cy="361950"/>
          </a:xfrm>
          <a:prstGeom prst="rect">
            <a:avLst/>
          </a:prstGeom>
          <a:noFill/>
        </p:spPr>
        <p:txBody>
          <a:bodyPr vert="horz" lIns="0" tIns="0" rIns="0" bIns="0" rtlCol="0" anchor="ctr"/>
          <a:lstStyle>
            <a:lvl1pPr algn="r">
              <a:defRPr sz="801" b="1">
                <a:solidFill>
                  <a:schemeClr val="tx1">
                    <a:alpha val="50000"/>
                  </a:schemeClr>
                </a:solidFill>
                <a:latin typeface="+mj-lt"/>
              </a:defRPr>
            </a:lvl1pPr>
          </a:lstStyle>
          <a:p>
            <a:fld id="{D8D877B3-D348-4611-9BDB-C5374591D951}" type="slidenum">
              <a:rPr lang="en-US" smtClean="0"/>
              <a:pPr/>
              <a:t>‹#›</a:t>
            </a:fld>
            <a:endParaRPr lang="en-US"/>
          </a:p>
        </p:txBody>
      </p:sp>
      <p:sp>
        <p:nvSpPr>
          <p:cNvPr id="8" name="AutoShape 3"/>
          <p:cNvSpPr>
            <a:spLocks noChangeAspect="1" noChangeArrowheads="1" noTextEdit="1"/>
          </p:cNvSpPr>
          <p:nvPr userDrawn="1"/>
        </p:nvSpPr>
        <p:spPr bwMode="auto">
          <a:xfrm>
            <a:off x="1744829" y="1811612"/>
            <a:ext cx="3461275" cy="96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88" tIns="30443" rIns="60888" bIns="30443" numCol="1" anchor="t" anchorCtr="0" compatLnSpc="1">
            <a:prstTxWarp prst="textNoShape">
              <a:avLst/>
            </a:prstTxWarp>
          </a:bodyPr>
          <a:lstStyle/>
          <a:p>
            <a:endParaRPr lang="en-US" sz="2398">
              <a:solidFill>
                <a:schemeClr val="tx1">
                  <a:lumMod val="65000"/>
                  <a:lumOff val="35000"/>
                </a:schemeClr>
              </a:solidFill>
            </a:endParaRPr>
          </a:p>
        </p:txBody>
      </p:sp>
      <p:sp>
        <p:nvSpPr>
          <p:cNvPr id="10" name="Title Placeholder 1"/>
          <p:cNvSpPr>
            <a:spLocks noGrp="1"/>
          </p:cNvSpPr>
          <p:nvPr>
            <p:ph type="title" hasCustomPrompt="1"/>
          </p:nvPr>
        </p:nvSpPr>
        <p:spPr>
          <a:xfrm>
            <a:off x="589030" y="361961"/>
            <a:ext cx="11044012" cy="1310202"/>
          </a:xfrm>
          <a:prstGeom prst="rect">
            <a:avLst/>
          </a:prstGeom>
        </p:spPr>
        <p:txBody>
          <a:bodyPr vert="horz" lIns="91440" tIns="45720" rIns="91440" bIns="45720" rtlCol="0" anchor="ctr">
            <a:normAutofit/>
          </a:bodyPr>
          <a:lstStyle>
            <a:lvl1pPr>
              <a:defRPr>
                <a:solidFill>
                  <a:schemeClr val="tx1">
                    <a:lumMod val="65000"/>
                    <a:lumOff val="35000"/>
                  </a:schemeClr>
                </a:solidFill>
              </a:defRPr>
            </a:lvl1pPr>
          </a:lstStyle>
          <a:p>
            <a:r>
              <a:rPr lang="en-US"/>
              <a:t>Click to edit title style</a:t>
            </a:r>
          </a:p>
        </p:txBody>
      </p:sp>
    </p:spTree>
    <p:extLst>
      <p:ext uri="{BB962C8B-B14F-4D97-AF65-F5344CB8AC3E}">
        <p14:creationId xmlns:p14="http://schemas.microsoft.com/office/powerpoint/2010/main" val="13906447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Content Horisontal">
    <p:spTree>
      <p:nvGrpSpPr>
        <p:cNvPr id="1" name=""/>
        <p:cNvGrpSpPr/>
        <p:nvPr/>
      </p:nvGrpSpPr>
      <p:grpSpPr>
        <a:xfrm>
          <a:off x="0" y="0"/>
          <a:ext cx="0" cy="0"/>
          <a:chOff x="0" y="0"/>
          <a:chExt cx="0" cy="0"/>
        </a:xfrm>
      </p:grpSpPr>
      <p:sp>
        <p:nvSpPr>
          <p:cNvPr id="3" name="Rectangle 2"/>
          <p:cNvSpPr/>
          <p:nvPr userDrawn="1"/>
        </p:nvSpPr>
        <p:spPr>
          <a:xfrm>
            <a:off x="0" y="0"/>
            <a:ext cx="4935794" cy="6858000"/>
          </a:xfrm>
          <a:prstGeom prst="rect">
            <a:avLst/>
          </a:prstGeom>
          <a:gradFill>
            <a:gsLst>
              <a:gs pos="0">
                <a:schemeClr val="tx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76303" y="2673884"/>
            <a:ext cx="4423516" cy="1101213"/>
          </a:xfrm>
        </p:spPr>
        <p:txBody>
          <a:bodyPr anchor="ctr" anchorCtr="0"/>
          <a:lstStyle>
            <a:lvl1pPr>
              <a:defRPr>
                <a:solidFill>
                  <a:schemeClr val="bg1"/>
                </a:solidFill>
              </a:defRPr>
            </a:lvl1pPr>
          </a:lstStyle>
          <a:p>
            <a:r>
              <a:rPr lang="en-US"/>
              <a:t>Title Example Text</a:t>
            </a:r>
          </a:p>
        </p:txBody>
      </p:sp>
      <p:sp>
        <p:nvSpPr>
          <p:cNvPr id="10" name="Content Placeholder 2"/>
          <p:cNvSpPr>
            <a:spLocks noGrp="1"/>
          </p:cNvSpPr>
          <p:nvPr>
            <p:ph idx="1" hasCustomPrompt="1"/>
          </p:nvPr>
        </p:nvSpPr>
        <p:spPr>
          <a:xfrm>
            <a:off x="5358808" y="1485900"/>
            <a:ext cx="6368904" cy="4991099"/>
          </a:xfrm>
        </p:spPr>
        <p:txBody>
          <a:bodyPr/>
          <a:lstStyle>
            <a:lvl1pPr marL="0" indent="0">
              <a:lnSpc>
                <a:spcPct val="80000"/>
              </a:lnSpc>
              <a:spcBef>
                <a:spcPts val="1000"/>
              </a:spcBef>
              <a:buNone/>
              <a:defRPr/>
            </a:lvl1pPr>
            <a:lvl2pPr>
              <a:lnSpc>
                <a:spcPct val="80000"/>
              </a:lnSpc>
              <a:spcBef>
                <a:spcPts val="600"/>
              </a:spcBef>
              <a:defRPr/>
            </a:lvl2pPr>
            <a:lvl3pPr>
              <a:lnSpc>
                <a:spcPct val="80000"/>
              </a:lnSpc>
              <a:spcBef>
                <a:spcPts val="600"/>
              </a:spcBef>
              <a:defRPr/>
            </a:lvl3pPr>
            <a:lvl4pPr>
              <a:lnSpc>
                <a:spcPct val="80000"/>
              </a:lnSpc>
              <a:spcBef>
                <a:spcPts val="600"/>
              </a:spcBef>
              <a:defRPr/>
            </a:lvl4pPr>
            <a:lvl5pPr>
              <a:lnSpc>
                <a:spcPct val="80000"/>
              </a:lnSpc>
              <a:spcBef>
                <a:spcPts val="600"/>
              </a:spcBef>
              <a:defRPr/>
            </a:lvl5pPr>
          </a:lstStyle>
          <a:p>
            <a:pPr lvl="0"/>
            <a:r>
              <a:rPr lang="en-US"/>
              <a:t>Insert Text / Object / Infographic</a:t>
            </a:r>
          </a:p>
          <a:p>
            <a:pPr lvl="1"/>
            <a:r>
              <a:rPr lang="en-US"/>
              <a:t>Second level</a:t>
            </a:r>
          </a:p>
          <a:p>
            <a:pPr lvl="2"/>
            <a:r>
              <a:rPr lang="en-US"/>
              <a:t>Third level</a:t>
            </a:r>
          </a:p>
          <a:p>
            <a:pPr lvl="3"/>
            <a:r>
              <a:rPr lang="en-US"/>
              <a:t>Fourth level</a:t>
            </a:r>
          </a:p>
          <a:p>
            <a:pPr lvl="4"/>
            <a:r>
              <a:rPr lang="en-US"/>
              <a:t>Fifth level</a:t>
            </a:r>
          </a:p>
        </p:txBody>
      </p:sp>
      <p:pic>
        <p:nvPicPr>
          <p:cNvPr id="25" name="Picture 24">
            <a:extLst>
              <a:ext uri="{FF2B5EF4-FFF2-40B4-BE49-F238E27FC236}">
                <a16:creationId xmlns:a16="http://schemas.microsoft.com/office/drawing/2014/main" id="{ADFE99CD-1B27-3841-8702-C70CDCDD9C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700" y="6376988"/>
            <a:ext cx="1508746" cy="356232"/>
          </a:xfrm>
          <a:prstGeom prst="rect">
            <a:avLst/>
          </a:prstGeom>
        </p:spPr>
      </p:pic>
    </p:spTree>
    <p:extLst>
      <p:ext uri="{BB962C8B-B14F-4D97-AF65-F5344CB8AC3E}">
        <p14:creationId xmlns:p14="http://schemas.microsoft.com/office/powerpoint/2010/main" val="37152799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3120376052"/>
      </p:ext>
    </p:extLst>
  </p:cSld>
  <p:clrMapOvr>
    <a:masterClrMapping/>
  </p:clrMapOvr>
  <p:transition>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1239537723"/>
      </p:ext>
    </p:extLst>
  </p:cSld>
  <p:clrMapOvr>
    <a:masterClrMapping/>
  </p:clrMapOvr>
  <p:transition>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93411776"/>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name="think-cell Slide" r:id="rId3" imgW="519" imgH="520" progId="TCLayout.ActiveDocument.1">
                  <p:embed/>
                </p:oleObj>
              </mc:Choice>
              <mc:Fallback>
                <p:oleObj name="think-cell Slide" r:id="rId3" imgW="519" imgH="520" progId="TCLayout.ActiveDocument.1">
                  <p:embed/>
                  <p:pic>
                    <p:nvPicPr>
                      <p:cNvPr id="4" name="Object 3" hidden="1"/>
                      <p:cNvPicPr/>
                      <p:nvPr/>
                    </p:nvPicPr>
                    <p:blipFill>
                      <a:blip r:embed="rId4"/>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52712381"/>
      </p:ext>
    </p:extLst>
  </p:cSld>
  <p:clrMapOvr>
    <a:masterClrMapping/>
  </p:clrMapOvr>
  <p:transition>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787035384"/>
      </p:ext>
    </p:extLst>
  </p:cSld>
  <p:clrMapOvr>
    <a:masterClrMapping/>
  </p:clrMapOvr>
  <p:transition>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62394299"/>
      </p:ext>
    </p:extLst>
  </p:cSld>
  <p:clrMapOvr>
    <a:masterClrMapping/>
  </p:clrMapOvr>
  <p:transition>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715868"/>
      </p:ext>
    </p:extLst>
  </p:cSld>
  <p:clrMapOvr>
    <a:masterClrMapping/>
  </p:clrMapOvr>
  <p:transition>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10826220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564023"/>
      </p:ext>
    </p:extLst>
  </p:cSld>
  <p:clrMapOvr>
    <a:masterClrMapping/>
  </p:clrMapOvr>
  <p:transition>
    <p:wipe di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496459921"/>
      </p:ext>
    </p:extLst>
  </p:cSld>
  <p:clrMapOvr>
    <a:masterClrMapping/>
  </p:clrMapOvr>
  <p:transition>
    <p:wipe di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64799206"/>
      </p:ext>
    </p:extLst>
  </p:cSld>
  <p:clrMapOvr>
    <a:masterClrMapping/>
  </p:clrMapOvr>
  <p:transition>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171337120"/>
      </p:ext>
    </p:extLst>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2952180"/>
      </p:ext>
    </p:extLst>
  </p:cSld>
  <p:clrMapOvr>
    <a:masterClrMapping/>
  </p:clrMapOvr>
  <p:transition>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2945869666"/>
      </p:ext>
    </p:extLst>
  </p:cSld>
  <p:clrMapOvr>
    <a:masterClrMapping/>
  </p:clrMapOvr>
  <p:transition>
    <p:wipe dir="d"/>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lide with title">
  <p:cSld name="Slide with title">
    <p:spTree>
      <p:nvGrpSpPr>
        <p:cNvPr id="1" name="Shape 30"/>
        <p:cNvGrpSpPr/>
        <p:nvPr/>
      </p:nvGrpSpPr>
      <p:grpSpPr>
        <a:xfrm>
          <a:off x="0" y="0"/>
          <a:ext cx="0" cy="0"/>
          <a:chOff x="0" y="0"/>
          <a:chExt cx="0" cy="0"/>
        </a:xfrm>
      </p:grpSpPr>
      <p:sp>
        <p:nvSpPr>
          <p:cNvPr id="31" name="Google Shape;31;g965bc97c8f_1_118"/>
          <p:cNvSpPr txBox="1">
            <a:spLocks noGrp="1"/>
          </p:cNvSpPr>
          <p:nvPr>
            <p:ph type="title"/>
          </p:nvPr>
        </p:nvSpPr>
        <p:spPr>
          <a:xfrm>
            <a:off x="358775" y="451456"/>
            <a:ext cx="106944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965bc97c8f_1_118"/>
          <p:cNvSpPr txBox="1">
            <a:spLocks noGrp="1"/>
          </p:cNvSpPr>
          <p:nvPr>
            <p:ph type="sldNum" idx="12"/>
          </p:nvPr>
        </p:nvSpPr>
        <p:spPr>
          <a:xfrm>
            <a:off x="11053315" y="451455"/>
            <a:ext cx="909900" cy="685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0801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158394003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10" name="Title 1"/>
          <p:cNvSpPr>
            <a:spLocks noGrp="1"/>
          </p:cNvSpPr>
          <p:nvPr>
            <p:ph type="title"/>
          </p:nvPr>
        </p:nvSpPr>
        <p:spPr>
          <a:xfrm>
            <a:off x="276303" y="96277"/>
            <a:ext cx="11639394" cy="1101213"/>
          </a:xfrm>
        </p:spPr>
        <p:txBody>
          <a:bodyPr/>
          <a:lstStyle/>
          <a:p>
            <a:r>
              <a:rPr lang="en-US"/>
              <a:t>Click to edit Master title style</a:t>
            </a:r>
          </a:p>
        </p:txBody>
      </p:sp>
      <p:sp>
        <p:nvSpPr>
          <p:cNvPr id="11" name="Content Placeholder 2"/>
          <p:cNvSpPr>
            <a:spLocks noGrp="1"/>
          </p:cNvSpPr>
          <p:nvPr>
            <p:ph idx="1"/>
          </p:nvPr>
        </p:nvSpPr>
        <p:spPr>
          <a:xfrm>
            <a:off x="826624" y="1066800"/>
            <a:ext cx="10538752" cy="5410200"/>
          </a:xfrm>
        </p:spPr>
        <p:txBody>
          <a:bodyPr/>
          <a:lstStyle>
            <a:lvl1pPr>
              <a:lnSpc>
                <a:spcPct val="80000"/>
              </a:lnSpc>
              <a:spcBef>
                <a:spcPts val="999"/>
              </a:spcBef>
              <a:defRPr/>
            </a:lvl1pPr>
            <a:lvl2pPr>
              <a:lnSpc>
                <a:spcPct val="80000"/>
              </a:lnSpc>
              <a:spcBef>
                <a:spcPts val="599"/>
              </a:spcBef>
              <a:defRPr/>
            </a:lvl2pPr>
            <a:lvl3pPr>
              <a:lnSpc>
                <a:spcPct val="80000"/>
              </a:lnSpc>
              <a:spcBef>
                <a:spcPts val="599"/>
              </a:spcBef>
              <a:defRPr/>
            </a:lvl3pPr>
            <a:lvl4pPr>
              <a:lnSpc>
                <a:spcPct val="80000"/>
              </a:lnSpc>
              <a:spcBef>
                <a:spcPts val="599"/>
              </a:spcBef>
              <a:defRPr/>
            </a:lvl4pPr>
            <a:lvl5pPr>
              <a:lnSpc>
                <a:spcPct val="80000"/>
              </a:lnSpc>
              <a:spcBef>
                <a:spcPts val="599"/>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504101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Section break slide">
    <p:bg>
      <p:bgPr>
        <a:solidFill>
          <a:schemeClr val="tx2"/>
        </a:solidFill>
        <a:effectLst/>
      </p:bgPr>
    </p:bg>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1524001" y="1631148"/>
            <a:ext cx="9144000" cy="2387600"/>
          </a:xfrm>
        </p:spPr>
        <p:txBody>
          <a:bodyPr anchor="b"/>
          <a:lstStyle>
            <a:lvl1pPr algn="ctr">
              <a:defRPr sz="5395">
                <a:solidFill>
                  <a:schemeClr val="bg1"/>
                </a:solidFill>
                <a:latin typeface="Calibri Light" panose="020F0302020204030204" pitchFamily="34" charset="0"/>
                <a:cs typeface="Calibri Light" panose="020F0302020204030204" pitchFamily="34" charset="0"/>
              </a:defRPr>
            </a:lvl1pPr>
          </a:lstStyle>
          <a:p>
            <a:r>
              <a:rPr lang="en-US"/>
              <a:t>Section Break Title</a:t>
            </a:r>
          </a:p>
        </p:txBody>
      </p:sp>
      <p:sp>
        <p:nvSpPr>
          <p:cNvPr id="21" name="Subtitle 2"/>
          <p:cNvSpPr>
            <a:spLocks noGrp="1"/>
          </p:cNvSpPr>
          <p:nvPr>
            <p:ph type="subTitle" idx="1" hasCustomPrompt="1"/>
          </p:nvPr>
        </p:nvSpPr>
        <p:spPr>
          <a:xfrm>
            <a:off x="805543" y="3930200"/>
            <a:ext cx="10580914" cy="892630"/>
          </a:xfrm>
        </p:spPr>
        <p:txBody>
          <a:bodyPr>
            <a:normAutofit/>
          </a:bodyPr>
          <a:lstStyle>
            <a:lvl1pPr marL="0" indent="0" algn="ctr">
              <a:lnSpc>
                <a:spcPct val="80000"/>
              </a:lnSpc>
              <a:buNone/>
              <a:defRPr sz="3596">
                <a:solidFill>
                  <a:schemeClr val="tx2">
                    <a:lumMod val="20000"/>
                    <a:lumOff val="80000"/>
                  </a:schemeClr>
                </a:solidFill>
                <a:latin typeface="Calibri Light" panose="020F0302020204030204" pitchFamily="34" charset="0"/>
                <a:cs typeface="Calibri Light" panose="020F0302020204030204" pitchFamily="34" charset="0"/>
              </a:defRPr>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a:t>Click to edit master subtitle style</a:t>
            </a:r>
          </a:p>
        </p:txBody>
      </p:sp>
      <p:pic>
        <p:nvPicPr>
          <p:cNvPr id="7" name="Picture 1">
            <a:extLst>
              <a:ext uri="{FF2B5EF4-FFF2-40B4-BE49-F238E27FC236}">
                <a16:creationId xmlns:a16="http://schemas.microsoft.com/office/drawing/2014/main" id="{ECAA157B-F801-49EE-9C3F-93880E630A0C}"/>
              </a:ext>
            </a:extLst>
          </p:cNvPr>
          <p:cNvPicPr>
            <a:picLocks noChangeAspect="1"/>
          </p:cNvPicPr>
          <p:nvPr userDrawn="1"/>
        </p:nvPicPr>
        <p:blipFill rotWithShape="1">
          <a:blip r:embed="rId2">
            <a:alphaModFix amt="16000"/>
          </a:blip>
          <a:srcRect l="7692" t="27780" r="8073" b="19481"/>
          <a:stretch/>
        </p:blipFill>
        <p:spPr>
          <a:xfrm>
            <a:off x="1942167" y="1108892"/>
            <a:ext cx="8264422" cy="1534305"/>
          </a:xfrm>
          <a:prstGeom prst="rect">
            <a:avLst/>
          </a:prstGeom>
        </p:spPr>
      </p:pic>
    </p:spTree>
    <p:extLst>
      <p:ext uri="{BB962C8B-B14F-4D97-AF65-F5344CB8AC3E}">
        <p14:creationId xmlns:p14="http://schemas.microsoft.com/office/powerpoint/2010/main" val="102834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87EC-C401-AC47-B125-2124B5F4E54D}"/>
              </a:ext>
            </a:extLst>
          </p:cNvPr>
          <p:cNvSpPr>
            <a:spLocks noGrp="1"/>
          </p:cNvSpPr>
          <p:nvPr>
            <p:ph type="title" hasCustomPrompt="1"/>
          </p:nvPr>
        </p:nvSpPr>
        <p:spPr/>
        <p:txBody>
          <a:bodyPr/>
          <a:lstStyle>
            <a:lvl1pPr>
              <a:defRPr cap="all" baseline="0"/>
            </a:lvl1pPr>
          </a:lstStyle>
          <a:p>
            <a:r>
              <a:rPr lang="en-US" err="1"/>
              <a:t>Suspendisse</a:t>
            </a:r>
            <a:r>
              <a:rPr lang="en-US"/>
              <a:t> </a:t>
            </a:r>
            <a:r>
              <a:rPr lang="en-US" err="1"/>
              <a:t>porttitor</a:t>
            </a:r>
            <a:r>
              <a:rPr lang="en-US"/>
              <a:t> </a:t>
            </a:r>
            <a:r>
              <a:rPr lang="en-US" err="1"/>
              <a:t>quis</a:t>
            </a:r>
            <a:r>
              <a:rPr lang="en-US"/>
              <a:t> </a:t>
            </a:r>
            <a:r>
              <a:rPr lang="en-US" err="1"/>
              <a:t>eros</a:t>
            </a:r>
            <a:r>
              <a:rPr lang="en-US"/>
              <a:t> </a:t>
            </a:r>
            <a:r>
              <a:rPr lang="en-US" err="1"/>
              <a:t>vel</a:t>
            </a:r>
            <a:r>
              <a:rPr lang="en-US"/>
              <a:t> </a:t>
            </a:r>
            <a:r>
              <a:rPr lang="en-US" err="1"/>
              <a:t>consectetur</a:t>
            </a:r>
            <a:endParaRPr lang="en-US"/>
          </a:p>
        </p:txBody>
      </p:sp>
      <p:sp>
        <p:nvSpPr>
          <p:cNvPr id="10" name="Footer Placeholder 9">
            <a:extLst>
              <a:ext uri="{FF2B5EF4-FFF2-40B4-BE49-F238E27FC236}">
                <a16:creationId xmlns:a16="http://schemas.microsoft.com/office/drawing/2014/main" id="{9C0DFA45-94D6-A04C-BC41-D8638C36BDDA}"/>
              </a:ext>
            </a:extLst>
          </p:cNvPr>
          <p:cNvSpPr>
            <a:spLocks noGrp="1"/>
          </p:cNvSpPr>
          <p:nvPr>
            <p:ph type="ftr" sz="quarter" idx="10"/>
          </p:nvPr>
        </p:nvSpPr>
        <p:spPr/>
        <p:txBody>
          <a:bodyPr/>
          <a:lstStyle/>
          <a:p>
            <a:endParaRPr lang="en-US"/>
          </a:p>
        </p:txBody>
      </p:sp>
      <p:sp>
        <p:nvSpPr>
          <p:cNvPr id="11" name="Slide Number Placeholder 10">
            <a:extLst>
              <a:ext uri="{FF2B5EF4-FFF2-40B4-BE49-F238E27FC236}">
                <a16:creationId xmlns:a16="http://schemas.microsoft.com/office/drawing/2014/main" id="{2E127E15-212D-2A4D-8C5A-B6ABED2A730E}"/>
              </a:ext>
            </a:extLst>
          </p:cNvPr>
          <p:cNvSpPr>
            <a:spLocks noGrp="1"/>
          </p:cNvSpPr>
          <p:nvPr>
            <p:ph type="sldNum" sz="quarter" idx="11"/>
          </p:nvPr>
        </p:nvSpPr>
        <p:spPr/>
        <p:txBody>
          <a:bodyPr/>
          <a:lstStyle/>
          <a:p>
            <a:fld id="{55C9619B-2AE5-564D-AF08-FA5945562B09}" type="slidenum">
              <a:rPr lang="en-US" smtClean="0"/>
              <a:t>‹#›</a:t>
            </a:fld>
            <a:endParaRPr lang="en-US"/>
          </a:p>
        </p:txBody>
      </p:sp>
      <p:sp>
        <p:nvSpPr>
          <p:cNvPr id="15" name="Text Placeholder 19">
            <a:extLst>
              <a:ext uri="{FF2B5EF4-FFF2-40B4-BE49-F238E27FC236}">
                <a16:creationId xmlns:a16="http://schemas.microsoft.com/office/drawing/2014/main" id="{2E11ECE7-7AC7-DD4E-97DC-BD4FEBDE93D0}"/>
              </a:ext>
            </a:extLst>
          </p:cNvPr>
          <p:cNvSpPr>
            <a:spLocks noGrp="1"/>
          </p:cNvSpPr>
          <p:nvPr>
            <p:ph type="body" sz="quarter" idx="17" hasCustomPrompt="1"/>
          </p:nvPr>
        </p:nvSpPr>
        <p:spPr>
          <a:xfrm>
            <a:off x="609600" y="1203325"/>
            <a:ext cx="10972800" cy="576263"/>
          </a:xfrm>
          <a:prstGeom prst="rect">
            <a:avLst/>
          </a:prstGeom>
        </p:spPr>
        <p:txBody>
          <a:bodyPr lIns="0" tIns="0" rIns="0" bIns="0">
            <a:normAutofit/>
          </a:bodyPr>
          <a:lstStyle>
            <a:lvl1pPr marL="0" indent="0">
              <a:buNone/>
              <a:defRPr sz="1800" cap="all" baseline="0"/>
            </a:lvl1pPr>
          </a:lstStyle>
          <a:p>
            <a:pPr lvl="0"/>
            <a:r>
              <a:rPr lang="en-US"/>
              <a:t>Vestibulum </a:t>
            </a:r>
            <a:r>
              <a:rPr lang="en-US" err="1"/>
              <a:t>eu</a:t>
            </a:r>
            <a:r>
              <a:rPr lang="en-US"/>
              <a:t> </a:t>
            </a:r>
            <a:r>
              <a:rPr lang="en-US" err="1"/>
              <a:t>faucibus</a:t>
            </a:r>
            <a:r>
              <a:rPr lang="en-US"/>
              <a:t> </a:t>
            </a:r>
            <a:r>
              <a:rPr lang="en-US" err="1"/>
              <a:t>quam</a:t>
            </a:r>
            <a:r>
              <a:rPr lang="en-US"/>
              <a:t> </a:t>
            </a:r>
            <a:r>
              <a:rPr lang="en-US" err="1"/>
              <a:t>volupta</a:t>
            </a:r>
            <a:r>
              <a:rPr lang="en-US"/>
              <a:t> </a:t>
            </a:r>
            <a:r>
              <a:rPr lang="en-US" err="1"/>
              <a:t>quam</a:t>
            </a:r>
            <a:r>
              <a:rPr lang="en-US"/>
              <a:t> lat. </a:t>
            </a:r>
            <a:r>
              <a:rPr lang="en-US" err="1"/>
              <a:t>Undaessimus</a:t>
            </a:r>
            <a:r>
              <a:rPr lang="en-US"/>
              <a:t> rerum </a:t>
            </a:r>
            <a:r>
              <a:rPr lang="en-US" err="1"/>
              <a:t>verferumquas</a:t>
            </a:r>
            <a:r>
              <a:rPr lang="en-US"/>
              <a:t> </a:t>
            </a:r>
            <a:r>
              <a:rPr lang="en-US" err="1"/>
              <a:t>nulliquas</a:t>
            </a:r>
            <a:r>
              <a:rPr lang="en-US"/>
              <a:t> </a:t>
            </a:r>
            <a:r>
              <a:rPr lang="en-US" err="1"/>
              <a:t>estis</a:t>
            </a:r>
            <a:r>
              <a:rPr lang="en-US"/>
              <a:t> </a:t>
            </a:r>
            <a:r>
              <a:rPr lang="en-US" err="1"/>
              <a:t>explani</a:t>
            </a:r>
            <a:r>
              <a:rPr lang="en-US"/>
              <a:t> </a:t>
            </a:r>
            <a:r>
              <a:rPr lang="en-US" err="1"/>
              <a:t>hicimpe</a:t>
            </a:r>
            <a:r>
              <a:rPr lang="en-US"/>
              <a:t> </a:t>
            </a:r>
            <a:r>
              <a:rPr lang="en-US" err="1"/>
              <a:t>dicaborro</a:t>
            </a:r>
            <a:r>
              <a:rPr lang="en-US"/>
              <a:t> </a:t>
            </a:r>
            <a:r>
              <a:rPr lang="en-US" err="1"/>
              <a:t>officid</a:t>
            </a:r>
            <a:r>
              <a:rPr lang="en-US"/>
              <a:t> </a:t>
            </a:r>
            <a:r>
              <a:rPr lang="en-US" err="1"/>
              <a:t>unt</a:t>
            </a:r>
            <a:r>
              <a:rPr lang="en-US"/>
              <a:t> mil </a:t>
            </a:r>
            <a:r>
              <a:rPr lang="en-US" err="1"/>
              <a:t>eum</a:t>
            </a:r>
            <a:endParaRPr lang="en-US"/>
          </a:p>
        </p:txBody>
      </p:sp>
    </p:spTree>
    <p:extLst>
      <p:ext uri="{BB962C8B-B14F-4D97-AF65-F5344CB8AC3E}">
        <p14:creationId xmlns:p14="http://schemas.microsoft.com/office/powerpoint/2010/main" val="36265280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A close up of a logo&#10;&#10;Description automatically generated">
            <a:extLst>
              <a:ext uri="{FF2B5EF4-FFF2-40B4-BE49-F238E27FC236}">
                <a16:creationId xmlns:a16="http://schemas.microsoft.com/office/drawing/2014/main" id="{D4EC7FEB-3003-CF4D-A0F5-0CC93E08602A}"/>
              </a:ext>
            </a:extLst>
          </p:cNvPr>
          <p:cNvPicPr>
            <a:picLocks noChangeAspect="1"/>
          </p:cNvPicPr>
          <p:nvPr userDrawn="1"/>
        </p:nvPicPr>
        <p:blipFill>
          <a:blip r:embed="rId2"/>
          <a:stretch>
            <a:fillRect/>
          </a:stretch>
        </p:blipFill>
        <p:spPr>
          <a:xfrm>
            <a:off x="8592277" y="5549296"/>
            <a:ext cx="2976331" cy="568003"/>
          </a:xfrm>
          <a:prstGeom prst="rect">
            <a:avLst/>
          </a:prstGeom>
        </p:spPr>
      </p:pic>
      <p:pic>
        <p:nvPicPr>
          <p:cNvPr id="12" name="Picture 11" descr="A picture containing computer&#10;&#10;Description automatically generated">
            <a:extLst>
              <a:ext uri="{FF2B5EF4-FFF2-40B4-BE49-F238E27FC236}">
                <a16:creationId xmlns:a16="http://schemas.microsoft.com/office/drawing/2014/main" id="{49E3826A-D34B-9245-A792-8736A1692CD2}"/>
              </a:ext>
            </a:extLst>
          </p:cNvPr>
          <p:cNvPicPr>
            <a:picLocks noChangeAspect="1"/>
          </p:cNvPicPr>
          <p:nvPr userDrawn="1"/>
        </p:nvPicPr>
        <p:blipFill rotWithShape="1">
          <a:blip r:embed="rId3"/>
          <a:srcRect r="494"/>
          <a:stretch/>
        </p:blipFill>
        <p:spPr>
          <a:xfrm>
            <a:off x="1" y="0"/>
            <a:ext cx="12192000" cy="6858000"/>
          </a:xfrm>
          <a:prstGeom prst="rect">
            <a:avLst/>
          </a:prstGeom>
        </p:spPr>
      </p:pic>
      <p:sp>
        <p:nvSpPr>
          <p:cNvPr id="2" name="Title 1"/>
          <p:cNvSpPr>
            <a:spLocks noGrp="1"/>
          </p:cNvSpPr>
          <p:nvPr>
            <p:ph type="ctrTitle" hasCustomPrompt="1"/>
          </p:nvPr>
        </p:nvSpPr>
        <p:spPr>
          <a:xfrm>
            <a:off x="2252133" y="2452620"/>
            <a:ext cx="7696200" cy="1119449"/>
          </a:xfrm>
          <a:prstGeom prst="rect">
            <a:avLst/>
          </a:prstGeom>
        </p:spPr>
        <p:txBody>
          <a:bodyPr lIns="0" tIns="0" rIns="0" bIns="0" anchor="b"/>
          <a:lstStyle>
            <a:lvl1pPr algn="l">
              <a:defRPr sz="4000">
                <a:solidFill>
                  <a:schemeClr val="accent1"/>
                </a:solidFill>
                <a:latin typeface="Arial" panose="020B0604020202020204" pitchFamily="34" charset="0"/>
                <a:cs typeface="Arial" panose="020B0604020202020204" pitchFamily="34" charset="0"/>
              </a:defRPr>
            </a:lvl1pPr>
          </a:lstStyle>
          <a:p>
            <a:r>
              <a:rPr lang="en-US"/>
              <a:t>Click to add title</a:t>
            </a:r>
          </a:p>
        </p:txBody>
      </p:sp>
      <p:cxnSp>
        <p:nvCxnSpPr>
          <p:cNvPr id="13" name="Straight Connector 12">
            <a:extLst>
              <a:ext uri="{FF2B5EF4-FFF2-40B4-BE49-F238E27FC236}">
                <a16:creationId xmlns:a16="http://schemas.microsoft.com/office/drawing/2014/main" id="{56AFF936-6769-5E4F-9013-92A64286AAAC}"/>
              </a:ext>
            </a:extLst>
          </p:cNvPr>
          <p:cNvCxnSpPr>
            <a:cxnSpLocks/>
          </p:cNvCxnSpPr>
          <p:nvPr userDrawn="1"/>
        </p:nvCxnSpPr>
        <p:spPr>
          <a:xfrm>
            <a:off x="2252133" y="3572069"/>
            <a:ext cx="7696200"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33AC4FD4-8040-1940-A5A6-CB21B9EFADCA}"/>
              </a:ext>
            </a:extLst>
          </p:cNvPr>
          <p:cNvSpPr>
            <a:spLocks noGrp="1"/>
          </p:cNvSpPr>
          <p:nvPr>
            <p:ph type="body" sz="quarter" idx="10" hasCustomPrompt="1"/>
          </p:nvPr>
        </p:nvSpPr>
        <p:spPr>
          <a:xfrm>
            <a:off x="2252133" y="3750733"/>
            <a:ext cx="7696200" cy="524933"/>
          </a:xfrm>
          <a:prstGeom prst="rect">
            <a:avLst/>
          </a:prstGeom>
        </p:spPr>
        <p:txBody>
          <a:bodyPr lIns="0" tIns="0" rIns="0" bIns="0"/>
          <a:lstStyle>
            <a:lvl1pPr marL="0" indent="0">
              <a:buNone/>
              <a:defRPr sz="14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Master subtitle style</a:t>
            </a:r>
          </a:p>
        </p:txBody>
      </p:sp>
      <p:sp>
        <p:nvSpPr>
          <p:cNvPr id="20" name="Text Placeholder 18">
            <a:extLst>
              <a:ext uri="{FF2B5EF4-FFF2-40B4-BE49-F238E27FC236}">
                <a16:creationId xmlns:a16="http://schemas.microsoft.com/office/drawing/2014/main" id="{4B34FC74-1D5B-C143-891E-3E826BD73FDB}"/>
              </a:ext>
            </a:extLst>
          </p:cNvPr>
          <p:cNvSpPr>
            <a:spLocks noGrp="1"/>
          </p:cNvSpPr>
          <p:nvPr>
            <p:ph type="body" sz="quarter" idx="11" hasCustomPrompt="1"/>
          </p:nvPr>
        </p:nvSpPr>
        <p:spPr>
          <a:xfrm>
            <a:off x="2252134" y="4592302"/>
            <a:ext cx="2742949" cy="216765"/>
          </a:xfrm>
          <a:prstGeom prst="rect">
            <a:avLst/>
          </a:prstGeom>
        </p:spPr>
        <p:txBody>
          <a:bodyPr lIns="0" tIns="0" rIns="0" bIns="0"/>
          <a:lstStyle>
            <a:lvl1pPr marL="0" indent="0">
              <a:buNone/>
              <a:defRPr sz="1067">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add date</a:t>
            </a:r>
          </a:p>
        </p:txBody>
      </p:sp>
      <p:sp>
        <p:nvSpPr>
          <p:cNvPr id="14" name="Text Placeholder 18">
            <a:extLst>
              <a:ext uri="{FF2B5EF4-FFF2-40B4-BE49-F238E27FC236}">
                <a16:creationId xmlns:a16="http://schemas.microsoft.com/office/drawing/2014/main" id="{BAC81BB4-212F-F341-80DB-09B1016D348C}"/>
              </a:ext>
            </a:extLst>
          </p:cNvPr>
          <p:cNvSpPr>
            <a:spLocks noGrp="1"/>
          </p:cNvSpPr>
          <p:nvPr>
            <p:ph type="body" sz="quarter" idx="13" hasCustomPrompt="1"/>
          </p:nvPr>
        </p:nvSpPr>
        <p:spPr>
          <a:xfrm>
            <a:off x="2252134" y="5857970"/>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pic>
        <p:nvPicPr>
          <p:cNvPr id="10" name="Picture 9" descr="A close up of a sign&#10;&#10;Description automatically generated">
            <a:extLst>
              <a:ext uri="{FF2B5EF4-FFF2-40B4-BE49-F238E27FC236}">
                <a16:creationId xmlns:a16="http://schemas.microsoft.com/office/drawing/2014/main" id="{62486E00-792C-4543-B570-6D54CEF7D7E4}"/>
              </a:ext>
            </a:extLst>
          </p:cNvPr>
          <p:cNvPicPr>
            <a:picLocks noChangeAspect="1"/>
          </p:cNvPicPr>
          <p:nvPr userDrawn="1"/>
        </p:nvPicPr>
        <p:blipFill>
          <a:blip r:embed="rId4"/>
          <a:stretch>
            <a:fillRect/>
          </a:stretch>
        </p:blipFill>
        <p:spPr>
          <a:xfrm>
            <a:off x="2272768" y="886933"/>
            <a:ext cx="2759417" cy="759947"/>
          </a:xfrm>
          <a:prstGeom prst="rect">
            <a:avLst/>
          </a:prstGeom>
        </p:spPr>
      </p:pic>
    </p:spTree>
    <p:extLst>
      <p:ext uri="{BB962C8B-B14F-4D97-AF65-F5344CB8AC3E}">
        <p14:creationId xmlns:p14="http://schemas.microsoft.com/office/powerpoint/2010/main" val="19390571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60D4D6-C6A9-4342-AAFE-6F94FB21CAC2}"/>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2" name="Title 1"/>
          <p:cNvSpPr>
            <a:spLocks noGrp="1"/>
          </p:cNvSpPr>
          <p:nvPr>
            <p:ph type="ctrTitle"/>
          </p:nvPr>
        </p:nvSpPr>
        <p:spPr>
          <a:xfrm>
            <a:off x="863600" y="1797051"/>
            <a:ext cx="10464800" cy="2731407"/>
          </a:xfrm>
          <a:prstGeom prst="rect">
            <a:avLst/>
          </a:prstGeom>
        </p:spPr>
        <p:txBody>
          <a:bodyPr lIns="0" tIns="0" rIns="0" bIns="0" anchor="ctr"/>
          <a:lstStyle>
            <a:lvl1pPr algn="ctr">
              <a:defRPr sz="400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3243E947-ECA8-1E4D-9828-568C2A74E400}"/>
              </a:ext>
            </a:extLst>
          </p:cNvPr>
          <p:cNvPicPr>
            <a:picLocks noChangeAspect="1"/>
          </p:cNvPicPr>
          <p:nvPr userDrawn="1"/>
        </p:nvPicPr>
        <p:blipFill>
          <a:blip r:embed="rId3"/>
          <a:stretch>
            <a:fillRect/>
          </a:stretch>
        </p:blipFill>
        <p:spPr>
          <a:xfrm>
            <a:off x="1" y="91667"/>
            <a:ext cx="2491497" cy="1759935"/>
          </a:xfrm>
          <a:prstGeom prst="rect">
            <a:avLst/>
          </a:prstGeom>
        </p:spPr>
      </p:pic>
    </p:spTree>
    <p:extLst>
      <p:ext uri="{BB962C8B-B14F-4D97-AF65-F5344CB8AC3E}">
        <p14:creationId xmlns:p14="http://schemas.microsoft.com/office/powerpoint/2010/main" val="4138113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D7DA87-CDA4-BC4F-9E15-59BC7BCA80EB}"/>
              </a:ext>
            </a:extLst>
          </p:cNvPr>
          <p:cNvPicPr>
            <a:picLocks noChangeAspect="1"/>
          </p:cNvPicPr>
          <p:nvPr userDrawn="1"/>
        </p:nvPicPr>
        <p:blipFill>
          <a:blip r:embed="rId2"/>
          <a:stretch>
            <a:fillRect/>
          </a:stretch>
        </p:blipFill>
        <p:spPr>
          <a:xfrm>
            <a:off x="1" y="5563"/>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a:xfrm>
            <a:off x="9584146" y="6459446"/>
            <a:ext cx="601133" cy="171449"/>
          </a:xfrm>
        </p:spPr>
        <p:txBody>
          <a:bodyPr/>
          <a:lstStyle/>
          <a:p>
            <a:fld id="{72704E50-790F-004D-A3FC-F1A2CCAC1708}" type="slidenum">
              <a:rPr lang="en-US" smtClean="0"/>
              <a:pPr/>
              <a:t>‹#›</a:t>
            </a:fld>
            <a:endParaRPr lang="en-US"/>
          </a:p>
        </p:txBody>
      </p:sp>
      <p:sp>
        <p:nvSpPr>
          <p:cNvPr id="6" name="Text Placeholder 18">
            <a:extLst>
              <a:ext uri="{FF2B5EF4-FFF2-40B4-BE49-F238E27FC236}">
                <a16:creationId xmlns:a16="http://schemas.microsoft.com/office/drawing/2014/main" id="{4396E358-08DD-5748-8748-CF47C23D54DD}"/>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10" name="Text Placeholder 18">
            <a:extLst>
              <a:ext uri="{FF2B5EF4-FFF2-40B4-BE49-F238E27FC236}">
                <a16:creationId xmlns:a16="http://schemas.microsoft.com/office/drawing/2014/main" id="{1F7EB629-5986-1945-9C9E-60CE2AAD4078}"/>
              </a:ext>
            </a:extLst>
          </p:cNvPr>
          <p:cNvSpPr>
            <a:spLocks noGrp="1"/>
          </p:cNvSpPr>
          <p:nvPr>
            <p:ph type="body" sz="quarter" idx="13" hasCustomPrompt="1"/>
          </p:nvPr>
        </p:nvSpPr>
        <p:spPr>
          <a:xfrm>
            <a:off x="863599" y="6436788"/>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pic>
        <p:nvPicPr>
          <p:cNvPr id="9" name="Picture 8" descr="A picture containing food&#10;&#10;Description automatically generated">
            <a:extLst>
              <a:ext uri="{FF2B5EF4-FFF2-40B4-BE49-F238E27FC236}">
                <a16:creationId xmlns:a16="http://schemas.microsoft.com/office/drawing/2014/main" id="{E5326CD1-3904-B54A-8C24-6F259E7CC29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042331661"/>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63A195-CE96-D842-9603-C967A7C7DB50}"/>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a:xfrm>
            <a:off x="9630836" y="6459446"/>
            <a:ext cx="601133" cy="171449"/>
          </a:xfrm>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8">
            <a:extLst>
              <a:ext uri="{FF2B5EF4-FFF2-40B4-BE49-F238E27FC236}">
                <a16:creationId xmlns:a16="http://schemas.microsoft.com/office/drawing/2014/main" id="{E87BDDA0-37D6-374F-8CD6-794707DCF6B5}"/>
              </a:ext>
            </a:extLst>
          </p:cNvPr>
          <p:cNvSpPr>
            <a:spLocks noGrp="1"/>
          </p:cNvSpPr>
          <p:nvPr>
            <p:ph type="body" sz="quarter" idx="13" hasCustomPrompt="1"/>
          </p:nvPr>
        </p:nvSpPr>
        <p:spPr>
          <a:xfrm>
            <a:off x="863599" y="6436788"/>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6" name="Text Placeholder 8">
            <a:extLst>
              <a:ext uri="{FF2B5EF4-FFF2-40B4-BE49-F238E27FC236}">
                <a16:creationId xmlns:a16="http://schemas.microsoft.com/office/drawing/2014/main" id="{BF959AB0-4E19-5643-AEF5-198333A5FA31}"/>
              </a:ext>
            </a:extLst>
          </p:cNvPr>
          <p:cNvSpPr>
            <a:spLocks noGrp="1"/>
          </p:cNvSpPr>
          <p:nvPr>
            <p:ph type="body" sz="quarter" idx="14"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9" name="Text Placeholder 18">
            <a:extLst>
              <a:ext uri="{FF2B5EF4-FFF2-40B4-BE49-F238E27FC236}">
                <a16:creationId xmlns:a16="http://schemas.microsoft.com/office/drawing/2014/main" id="{57F8215E-591F-2447-B058-033F7A5F49C7}"/>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5E04DBA0-A8F2-BD4F-B20A-C1A4AECA4F3F}"/>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81836444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616352"/>
      </p:ext>
    </p:extLst>
  </p:cSld>
  <p:clrMapOvr>
    <a:masterClrMapping/>
  </p:clrMapOvr>
  <p:transition>
    <p:wipe di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4D8C5D-2A98-6746-B2C9-B3F01796E646}"/>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0" name="Picture 9" descr="A picture containing food&#10;&#10;Description automatically generated">
            <a:extLst>
              <a:ext uri="{FF2B5EF4-FFF2-40B4-BE49-F238E27FC236}">
                <a16:creationId xmlns:a16="http://schemas.microsoft.com/office/drawing/2014/main" id="{7F4FAF77-E84D-2240-9062-F25F34D11982}"/>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89133489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66E420-28E6-E142-B1C4-384F0C26A1B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0BA66297-39AD-4245-B16C-31C9E8A86068}"/>
              </a:ext>
            </a:extLst>
          </p:cNvPr>
          <p:cNvSpPr>
            <a:spLocks noGrp="1"/>
          </p:cNvSpPr>
          <p:nvPr>
            <p:ph sz="quarter" idx="27"/>
          </p:nvPr>
        </p:nvSpPr>
        <p:spPr>
          <a:xfrm>
            <a:off x="863600" y="1797052"/>
            <a:ext cx="10464800" cy="4032249"/>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2C1030D3-4C88-E241-BC5F-ED0CCACA76C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519489691"/>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6F0515-DD29-764E-8F2E-9E615FCF45D8}"/>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0BA66297-39AD-4245-B16C-31C9E8A86068}"/>
              </a:ext>
            </a:extLst>
          </p:cNvPr>
          <p:cNvSpPr>
            <a:spLocks noGrp="1"/>
          </p:cNvSpPr>
          <p:nvPr>
            <p:ph sz="quarter" idx="27"/>
          </p:nvPr>
        </p:nvSpPr>
        <p:spPr>
          <a:xfrm>
            <a:off x="863600" y="878776"/>
            <a:ext cx="10464800"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D4328970-8600-5544-AFEF-04A9B4380FFC}"/>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70419516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FD8C13-2F89-1242-A1B3-BF115D26F6B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5" y="1532800"/>
            <a:ext cx="50526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1" y="2456463"/>
            <a:ext cx="50526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8C2069FC-F663-9B4B-B495-5C21B3A2E07E}"/>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CA4C1928-8DA7-8746-BCB7-A1950C5B2C6B}"/>
              </a:ext>
            </a:extLst>
          </p:cNvPr>
          <p:cNvSpPr>
            <a:spLocks noGrp="1"/>
          </p:cNvSpPr>
          <p:nvPr>
            <p:ph sz="quarter" idx="27"/>
          </p:nvPr>
        </p:nvSpPr>
        <p:spPr>
          <a:xfrm>
            <a:off x="6275789" y="878776"/>
            <a:ext cx="5052611"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A6D42A49-1496-0E41-AAE2-53504FCBDB1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43832152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2E0F9E-1B89-1A44-B589-26AED4514D2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6275795" y="1532800"/>
            <a:ext cx="50526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6275790" y="2456463"/>
            <a:ext cx="50526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8" name="Content Placeholder 7">
            <a:extLst>
              <a:ext uri="{FF2B5EF4-FFF2-40B4-BE49-F238E27FC236}">
                <a16:creationId xmlns:a16="http://schemas.microsoft.com/office/drawing/2014/main" id="{CA4C1928-8DA7-8746-BCB7-A1950C5B2C6B}"/>
              </a:ext>
            </a:extLst>
          </p:cNvPr>
          <p:cNvSpPr>
            <a:spLocks noGrp="1"/>
          </p:cNvSpPr>
          <p:nvPr>
            <p:ph sz="quarter" idx="27"/>
          </p:nvPr>
        </p:nvSpPr>
        <p:spPr>
          <a:xfrm>
            <a:off x="863600" y="878776"/>
            <a:ext cx="5052611"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sp>
        <p:nvSpPr>
          <p:cNvPr id="12" name="Text Placeholder 18">
            <a:extLst>
              <a:ext uri="{FF2B5EF4-FFF2-40B4-BE49-F238E27FC236}">
                <a16:creationId xmlns:a16="http://schemas.microsoft.com/office/drawing/2014/main" id="{D7E715AC-2F65-9D48-9C31-DC2EA363E1D3}"/>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3" name="Picture 12" descr="A picture containing food&#10;&#10;Description automatically generated">
            <a:extLst>
              <a:ext uri="{FF2B5EF4-FFF2-40B4-BE49-F238E27FC236}">
                <a16:creationId xmlns:a16="http://schemas.microsoft.com/office/drawing/2014/main" id="{AF90011C-BABB-F147-886E-E51EC07CEEA0}"/>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050294477"/>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60CE29-A07C-E24F-86E6-33E3860C4853}"/>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2" name="Title 1">
            <a:extLst>
              <a:ext uri="{FF2B5EF4-FFF2-40B4-BE49-F238E27FC236}">
                <a16:creationId xmlns:a16="http://schemas.microsoft.com/office/drawing/2014/main" id="{DD80434B-45BC-724F-86CA-DB078C2762EE}"/>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2" name="Text Placeholder 9">
            <a:extLst>
              <a:ext uri="{FF2B5EF4-FFF2-40B4-BE49-F238E27FC236}">
                <a16:creationId xmlns:a16="http://schemas.microsoft.com/office/drawing/2014/main" id="{9A455E9F-B1B6-CC4B-ADB7-FE762C83FC00}"/>
              </a:ext>
            </a:extLst>
          </p:cNvPr>
          <p:cNvSpPr>
            <a:spLocks noGrp="1"/>
          </p:cNvSpPr>
          <p:nvPr>
            <p:ph type="body" sz="quarter" idx="14"/>
          </p:nvPr>
        </p:nvSpPr>
        <p:spPr>
          <a:xfrm>
            <a:off x="863601" y="1797052"/>
            <a:ext cx="1046479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683D25DA-F533-E449-9C72-EFA5288FF94C}"/>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14" name="Text Placeholder 10">
            <a:extLst>
              <a:ext uri="{FF2B5EF4-FFF2-40B4-BE49-F238E27FC236}">
                <a16:creationId xmlns:a16="http://schemas.microsoft.com/office/drawing/2014/main" id="{CA09709B-93D1-5846-BF92-D12943FA2C35}"/>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6" name="Text Placeholder 18">
            <a:extLst>
              <a:ext uri="{FF2B5EF4-FFF2-40B4-BE49-F238E27FC236}">
                <a16:creationId xmlns:a16="http://schemas.microsoft.com/office/drawing/2014/main" id="{7EF141EE-5539-1E48-B306-D1F0A858730F}"/>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9" name="Text Placeholder 18">
            <a:extLst>
              <a:ext uri="{FF2B5EF4-FFF2-40B4-BE49-F238E27FC236}">
                <a16:creationId xmlns:a16="http://schemas.microsoft.com/office/drawing/2014/main" id="{D6E552D1-BAD2-FC4B-AD94-43053B4ABC12}"/>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5" name="Picture 4" descr="A picture containing food&#10;&#10;Description automatically generated">
            <a:extLst>
              <a:ext uri="{FF2B5EF4-FFF2-40B4-BE49-F238E27FC236}">
                <a16:creationId xmlns:a16="http://schemas.microsoft.com/office/drawing/2014/main" id="{CF562FFE-D301-974C-A769-E835F8377A5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601658494"/>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7DF505-FAF6-7A4F-BDF3-BDD09CAE27C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863601"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3CC1CF55-265E-2249-9116-28C4D9B8B091}"/>
              </a:ext>
            </a:extLst>
          </p:cNvPr>
          <p:cNvSpPr>
            <a:spLocks noGrp="1"/>
          </p:cNvSpPr>
          <p:nvPr userDrawn="1">
            <p:ph type="body" sz="quarter" idx="15"/>
          </p:nvPr>
        </p:nvSpPr>
        <p:spPr>
          <a:xfrm>
            <a:off x="6275790"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8">
            <a:extLst>
              <a:ext uri="{FF2B5EF4-FFF2-40B4-BE49-F238E27FC236}">
                <a16:creationId xmlns:a16="http://schemas.microsoft.com/office/drawing/2014/main" id="{468750AA-7237-184E-A7B9-579FE9B791F1}"/>
              </a:ext>
            </a:extLst>
          </p:cNvPr>
          <p:cNvSpPr>
            <a:spLocks noGrp="1"/>
          </p:cNvSpPr>
          <p:nvPr>
            <p:ph type="body" sz="quarter" idx="16" hasCustomPrompt="1"/>
          </p:nvPr>
        </p:nvSpPr>
        <p:spPr>
          <a:xfrm>
            <a:off x="863599" y="6436788"/>
            <a:ext cx="7732532"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35F48131-D77A-0B47-806E-66BEAA9F02EC}"/>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5" name="Picture 14" descr="A picture containing food&#10;&#10;Description automatically generated">
            <a:extLst>
              <a:ext uri="{FF2B5EF4-FFF2-40B4-BE49-F238E27FC236}">
                <a16:creationId xmlns:a16="http://schemas.microsoft.com/office/drawing/2014/main" id="{736730F5-6A73-044A-85F1-02198CFBF2F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624178053"/>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2BA6798-D065-0746-BEBD-1923E07F6D6F}"/>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863601"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3CC1CF55-265E-2249-9116-28C4D9B8B091}"/>
              </a:ext>
            </a:extLst>
          </p:cNvPr>
          <p:cNvSpPr>
            <a:spLocks noGrp="1"/>
          </p:cNvSpPr>
          <p:nvPr>
            <p:ph type="body" sz="quarter" idx="15"/>
          </p:nvPr>
        </p:nvSpPr>
        <p:spPr>
          <a:xfrm>
            <a:off x="8842736"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a:extLst>
              <a:ext uri="{FF2B5EF4-FFF2-40B4-BE49-F238E27FC236}">
                <a16:creationId xmlns:a16="http://schemas.microsoft.com/office/drawing/2014/main" id="{A3818016-5C96-2B44-884F-78BB62E2084C}"/>
              </a:ext>
            </a:extLst>
          </p:cNvPr>
          <p:cNvSpPr>
            <a:spLocks noGrp="1"/>
          </p:cNvSpPr>
          <p:nvPr userDrawn="1">
            <p:ph type="body" sz="quarter" idx="17"/>
          </p:nvPr>
        </p:nvSpPr>
        <p:spPr>
          <a:xfrm>
            <a:off x="1301703"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1" name="Text Placeholder 18">
            <a:extLst>
              <a:ext uri="{FF2B5EF4-FFF2-40B4-BE49-F238E27FC236}">
                <a16:creationId xmlns:a16="http://schemas.microsoft.com/office/drawing/2014/main" id="{680852F8-925F-F747-9419-8ED70D56B858}"/>
              </a:ext>
            </a:extLst>
          </p:cNvPr>
          <p:cNvSpPr>
            <a:spLocks noGrp="1"/>
          </p:cNvSpPr>
          <p:nvPr>
            <p:ph type="body" sz="quarter" idx="18"/>
          </p:nvPr>
        </p:nvSpPr>
        <p:spPr>
          <a:xfrm>
            <a:off x="3967671"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3" name="Text Placeholder 18">
            <a:extLst>
              <a:ext uri="{FF2B5EF4-FFF2-40B4-BE49-F238E27FC236}">
                <a16:creationId xmlns:a16="http://schemas.microsoft.com/office/drawing/2014/main" id="{98DD4382-CCED-7C4E-85DC-CA00337C4B30}"/>
              </a:ext>
            </a:extLst>
          </p:cNvPr>
          <p:cNvSpPr>
            <a:spLocks noGrp="1"/>
          </p:cNvSpPr>
          <p:nvPr>
            <p:ph type="body" sz="quarter" idx="19"/>
          </p:nvPr>
        </p:nvSpPr>
        <p:spPr>
          <a:xfrm>
            <a:off x="6616911"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5" name="Text Placeholder 18">
            <a:extLst>
              <a:ext uri="{FF2B5EF4-FFF2-40B4-BE49-F238E27FC236}">
                <a16:creationId xmlns:a16="http://schemas.microsoft.com/office/drawing/2014/main" id="{0E053E3C-116F-A740-8A63-D11633115E2B}"/>
              </a:ext>
            </a:extLst>
          </p:cNvPr>
          <p:cNvSpPr>
            <a:spLocks noGrp="1"/>
          </p:cNvSpPr>
          <p:nvPr>
            <p:ph type="body" sz="quarter" idx="20"/>
          </p:nvPr>
        </p:nvSpPr>
        <p:spPr>
          <a:xfrm>
            <a:off x="9284483"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6" name="Text Placeholder 18">
            <a:extLst>
              <a:ext uri="{FF2B5EF4-FFF2-40B4-BE49-F238E27FC236}">
                <a16:creationId xmlns:a16="http://schemas.microsoft.com/office/drawing/2014/main" id="{9D86E0A0-467C-334F-8777-52AF34326B1F}"/>
              </a:ext>
            </a:extLst>
          </p:cNvPr>
          <p:cNvSpPr>
            <a:spLocks noGrp="1"/>
          </p:cNvSpPr>
          <p:nvPr>
            <p:ph type="body" sz="quarter" idx="21" hasCustomPrompt="1"/>
          </p:nvPr>
        </p:nvSpPr>
        <p:spPr>
          <a:xfrm>
            <a:off x="863600" y="6436788"/>
            <a:ext cx="780925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normalizeH="0"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0" name="Text Placeholder 9">
            <a:extLst>
              <a:ext uri="{FF2B5EF4-FFF2-40B4-BE49-F238E27FC236}">
                <a16:creationId xmlns:a16="http://schemas.microsoft.com/office/drawing/2014/main" id="{C8EACA12-8FC8-D944-8F1A-2ED7D797F39A}"/>
              </a:ext>
            </a:extLst>
          </p:cNvPr>
          <p:cNvSpPr>
            <a:spLocks noGrp="1"/>
          </p:cNvSpPr>
          <p:nvPr>
            <p:ph type="body" sz="quarter" idx="22"/>
          </p:nvPr>
        </p:nvSpPr>
        <p:spPr>
          <a:xfrm>
            <a:off x="3536755"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A5362241-D360-4341-B421-C79188810AEA}"/>
              </a:ext>
            </a:extLst>
          </p:cNvPr>
          <p:cNvSpPr>
            <a:spLocks noGrp="1"/>
          </p:cNvSpPr>
          <p:nvPr>
            <p:ph type="body" sz="quarter" idx="23"/>
          </p:nvPr>
        </p:nvSpPr>
        <p:spPr>
          <a:xfrm>
            <a:off x="6187189"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8">
            <a:extLst>
              <a:ext uri="{FF2B5EF4-FFF2-40B4-BE49-F238E27FC236}">
                <a16:creationId xmlns:a16="http://schemas.microsoft.com/office/drawing/2014/main" id="{60EBC095-C7F8-5E47-8F6D-DAE676577F4B}"/>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27" name="Text Placeholder 18">
            <a:extLst>
              <a:ext uri="{FF2B5EF4-FFF2-40B4-BE49-F238E27FC236}">
                <a16:creationId xmlns:a16="http://schemas.microsoft.com/office/drawing/2014/main" id="{9014FE69-157F-3845-AA60-171FEC922277}"/>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9" name="Picture 28" descr="A picture containing food&#10;&#10;Description automatically generated">
            <a:extLst>
              <a:ext uri="{FF2B5EF4-FFF2-40B4-BE49-F238E27FC236}">
                <a16:creationId xmlns:a16="http://schemas.microsoft.com/office/drawing/2014/main" id="{1D46319A-51C9-1A4C-976D-5DBFF1BD42B2}"/>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54216668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8A6D4D4-8209-3345-A637-D0217991F8F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6" name="Text Placeholder 18">
            <a:extLst>
              <a:ext uri="{FF2B5EF4-FFF2-40B4-BE49-F238E27FC236}">
                <a16:creationId xmlns:a16="http://schemas.microsoft.com/office/drawing/2014/main" id="{9D86E0A0-467C-334F-8777-52AF34326B1F}"/>
              </a:ext>
            </a:extLst>
          </p:cNvPr>
          <p:cNvSpPr>
            <a:spLocks noGrp="1"/>
          </p:cNvSpPr>
          <p:nvPr>
            <p:ph type="body" sz="quarter" idx="21" hasCustomPrompt="1"/>
          </p:nvPr>
        </p:nvSpPr>
        <p:spPr>
          <a:xfrm>
            <a:off x="863600" y="6436788"/>
            <a:ext cx="780925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8" name="Text Placeholder 8">
            <a:extLst>
              <a:ext uri="{FF2B5EF4-FFF2-40B4-BE49-F238E27FC236}">
                <a16:creationId xmlns:a16="http://schemas.microsoft.com/office/drawing/2014/main" id="{60EBC095-C7F8-5E47-8F6D-DAE676577F4B}"/>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31" name="Rounded Rectangle 30">
            <a:extLst>
              <a:ext uri="{FF2B5EF4-FFF2-40B4-BE49-F238E27FC236}">
                <a16:creationId xmlns:a16="http://schemas.microsoft.com/office/drawing/2014/main" id="{7F7611B0-AEF8-294E-B9B5-36365DE4D6DE}"/>
              </a:ext>
            </a:extLst>
          </p:cNvPr>
          <p:cNvSpPr/>
          <p:nvPr userDrawn="1"/>
        </p:nvSpPr>
        <p:spPr>
          <a:xfrm>
            <a:off x="863601"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Text Placeholder 9">
            <a:extLst>
              <a:ext uri="{FF2B5EF4-FFF2-40B4-BE49-F238E27FC236}">
                <a16:creationId xmlns:a16="http://schemas.microsoft.com/office/drawing/2014/main" id="{93D6D5C0-A05A-594C-919D-81D4F19F3681}"/>
              </a:ext>
            </a:extLst>
          </p:cNvPr>
          <p:cNvSpPr>
            <a:spLocks noGrp="1"/>
          </p:cNvSpPr>
          <p:nvPr>
            <p:ph type="body" sz="quarter" idx="24"/>
          </p:nvPr>
        </p:nvSpPr>
        <p:spPr>
          <a:xfrm>
            <a:off x="1103704"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2">
            <a:extLst>
              <a:ext uri="{FF2B5EF4-FFF2-40B4-BE49-F238E27FC236}">
                <a16:creationId xmlns:a16="http://schemas.microsoft.com/office/drawing/2014/main" id="{9B550DAC-D03A-BB46-9632-38951808369F}"/>
              </a:ext>
            </a:extLst>
          </p:cNvPr>
          <p:cNvSpPr>
            <a:spLocks noGrp="1"/>
          </p:cNvSpPr>
          <p:nvPr>
            <p:ph type="body" sz="quarter" idx="16" hasCustomPrompt="1"/>
          </p:nvPr>
        </p:nvSpPr>
        <p:spPr>
          <a:xfrm>
            <a:off x="863602"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4" name="Rectangle 33">
            <a:extLst>
              <a:ext uri="{FF2B5EF4-FFF2-40B4-BE49-F238E27FC236}">
                <a16:creationId xmlns:a16="http://schemas.microsoft.com/office/drawing/2014/main" id="{F7785605-5E70-484D-852E-E62D263C437A}"/>
              </a:ext>
            </a:extLst>
          </p:cNvPr>
          <p:cNvSpPr/>
          <p:nvPr userDrawn="1"/>
        </p:nvSpPr>
        <p:spPr>
          <a:xfrm>
            <a:off x="863602"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6" name="Rounded Rectangle 35">
            <a:extLst>
              <a:ext uri="{FF2B5EF4-FFF2-40B4-BE49-F238E27FC236}">
                <a16:creationId xmlns:a16="http://schemas.microsoft.com/office/drawing/2014/main" id="{E2CAB3FA-A240-1544-9F00-90FED28AEDD4}"/>
              </a:ext>
            </a:extLst>
          </p:cNvPr>
          <p:cNvSpPr/>
          <p:nvPr userDrawn="1"/>
        </p:nvSpPr>
        <p:spPr>
          <a:xfrm>
            <a:off x="8832746"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7" name="Text Placeholder 9">
            <a:extLst>
              <a:ext uri="{FF2B5EF4-FFF2-40B4-BE49-F238E27FC236}">
                <a16:creationId xmlns:a16="http://schemas.microsoft.com/office/drawing/2014/main" id="{85DE3F2F-40CA-514E-A735-725DC8A9858E}"/>
              </a:ext>
            </a:extLst>
          </p:cNvPr>
          <p:cNvSpPr>
            <a:spLocks noGrp="1"/>
          </p:cNvSpPr>
          <p:nvPr>
            <p:ph type="body" sz="quarter" idx="25"/>
          </p:nvPr>
        </p:nvSpPr>
        <p:spPr>
          <a:xfrm>
            <a:off x="9072849"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AE33E935-9726-AE4A-90AB-D0454CEE6C1E}"/>
              </a:ext>
            </a:extLst>
          </p:cNvPr>
          <p:cNvSpPr>
            <a:spLocks noGrp="1"/>
          </p:cNvSpPr>
          <p:nvPr>
            <p:ph type="body" sz="quarter" idx="26" hasCustomPrompt="1"/>
          </p:nvPr>
        </p:nvSpPr>
        <p:spPr>
          <a:xfrm>
            <a:off x="8832747"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9" name="Rectangle 38">
            <a:extLst>
              <a:ext uri="{FF2B5EF4-FFF2-40B4-BE49-F238E27FC236}">
                <a16:creationId xmlns:a16="http://schemas.microsoft.com/office/drawing/2014/main" id="{13D0C71D-BF52-AD40-8CEC-51F5CEFBC8B7}"/>
              </a:ext>
            </a:extLst>
          </p:cNvPr>
          <p:cNvSpPr/>
          <p:nvPr userDrawn="1"/>
        </p:nvSpPr>
        <p:spPr>
          <a:xfrm>
            <a:off x="8832747"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0" name="Rounded Rectangle 39">
            <a:extLst>
              <a:ext uri="{FF2B5EF4-FFF2-40B4-BE49-F238E27FC236}">
                <a16:creationId xmlns:a16="http://schemas.microsoft.com/office/drawing/2014/main" id="{9BD885CE-38EA-414B-871F-D34C618F7798}"/>
              </a:ext>
            </a:extLst>
          </p:cNvPr>
          <p:cNvSpPr/>
          <p:nvPr userDrawn="1"/>
        </p:nvSpPr>
        <p:spPr>
          <a:xfrm>
            <a:off x="6177199"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1" name="Text Placeholder 9">
            <a:extLst>
              <a:ext uri="{FF2B5EF4-FFF2-40B4-BE49-F238E27FC236}">
                <a16:creationId xmlns:a16="http://schemas.microsoft.com/office/drawing/2014/main" id="{5AA70F9F-715E-604A-9F09-1E2D9F0E7728}"/>
              </a:ext>
            </a:extLst>
          </p:cNvPr>
          <p:cNvSpPr>
            <a:spLocks noGrp="1"/>
          </p:cNvSpPr>
          <p:nvPr>
            <p:ph type="body" sz="quarter" idx="27"/>
          </p:nvPr>
        </p:nvSpPr>
        <p:spPr>
          <a:xfrm>
            <a:off x="6417302"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2">
            <a:extLst>
              <a:ext uri="{FF2B5EF4-FFF2-40B4-BE49-F238E27FC236}">
                <a16:creationId xmlns:a16="http://schemas.microsoft.com/office/drawing/2014/main" id="{B47E00C1-754D-024B-BCE6-1DB1A85C3B78}"/>
              </a:ext>
            </a:extLst>
          </p:cNvPr>
          <p:cNvSpPr>
            <a:spLocks noGrp="1"/>
          </p:cNvSpPr>
          <p:nvPr>
            <p:ph type="body" sz="quarter" idx="28" hasCustomPrompt="1"/>
          </p:nvPr>
        </p:nvSpPr>
        <p:spPr>
          <a:xfrm>
            <a:off x="6177201"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3" name="Rectangle 42">
            <a:extLst>
              <a:ext uri="{FF2B5EF4-FFF2-40B4-BE49-F238E27FC236}">
                <a16:creationId xmlns:a16="http://schemas.microsoft.com/office/drawing/2014/main" id="{E2DEAA2F-6124-5345-9CF4-2E835CCDE9C8}"/>
              </a:ext>
            </a:extLst>
          </p:cNvPr>
          <p:cNvSpPr/>
          <p:nvPr userDrawn="1"/>
        </p:nvSpPr>
        <p:spPr>
          <a:xfrm>
            <a:off x="6177200"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9" name="Rounded Rectangle 48">
            <a:extLst>
              <a:ext uri="{FF2B5EF4-FFF2-40B4-BE49-F238E27FC236}">
                <a16:creationId xmlns:a16="http://schemas.microsoft.com/office/drawing/2014/main" id="{FCDCC53D-2C00-D34B-B93B-F91346938C44}"/>
              </a:ext>
            </a:extLst>
          </p:cNvPr>
          <p:cNvSpPr/>
          <p:nvPr userDrawn="1"/>
        </p:nvSpPr>
        <p:spPr>
          <a:xfrm>
            <a:off x="3518793"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0" name="Text Placeholder 9">
            <a:extLst>
              <a:ext uri="{FF2B5EF4-FFF2-40B4-BE49-F238E27FC236}">
                <a16:creationId xmlns:a16="http://schemas.microsoft.com/office/drawing/2014/main" id="{7F8FE733-3114-0E47-BE26-3D8F5F08FEE4}"/>
              </a:ext>
            </a:extLst>
          </p:cNvPr>
          <p:cNvSpPr>
            <a:spLocks noGrp="1"/>
          </p:cNvSpPr>
          <p:nvPr>
            <p:ph type="body" sz="quarter" idx="29"/>
          </p:nvPr>
        </p:nvSpPr>
        <p:spPr>
          <a:xfrm>
            <a:off x="3758896"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Text Placeholder 2">
            <a:extLst>
              <a:ext uri="{FF2B5EF4-FFF2-40B4-BE49-F238E27FC236}">
                <a16:creationId xmlns:a16="http://schemas.microsoft.com/office/drawing/2014/main" id="{22B555CE-4667-2F4F-84E2-67951FC1DCEC}"/>
              </a:ext>
            </a:extLst>
          </p:cNvPr>
          <p:cNvSpPr>
            <a:spLocks noGrp="1"/>
          </p:cNvSpPr>
          <p:nvPr>
            <p:ph type="body" sz="quarter" idx="30" hasCustomPrompt="1"/>
          </p:nvPr>
        </p:nvSpPr>
        <p:spPr>
          <a:xfrm>
            <a:off x="3518794"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52" name="Rectangle 51">
            <a:extLst>
              <a:ext uri="{FF2B5EF4-FFF2-40B4-BE49-F238E27FC236}">
                <a16:creationId xmlns:a16="http://schemas.microsoft.com/office/drawing/2014/main" id="{FFB30E6E-8CDE-F144-90FA-7D85002BD66E}"/>
              </a:ext>
            </a:extLst>
          </p:cNvPr>
          <p:cNvSpPr/>
          <p:nvPr userDrawn="1"/>
        </p:nvSpPr>
        <p:spPr>
          <a:xfrm>
            <a:off x="3518794"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53" name="Straight Connector 52">
            <a:extLst>
              <a:ext uri="{FF2B5EF4-FFF2-40B4-BE49-F238E27FC236}">
                <a16:creationId xmlns:a16="http://schemas.microsoft.com/office/drawing/2014/main" id="{37854BBA-939F-F844-BEC1-E1C866928E11}"/>
              </a:ext>
            </a:extLst>
          </p:cNvPr>
          <p:cNvCxnSpPr>
            <a:cxnSpLocks/>
          </p:cNvCxnSpPr>
          <p:nvPr userDrawn="1"/>
        </p:nvCxnSpPr>
        <p:spPr>
          <a:xfrm>
            <a:off x="863600"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EA6D89C-E52A-4141-813F-0D60B78B3973}"/>
              </a:ext>
            </a:extLst>
          </p:cNvPr>
          <p:cNvCxnSpPr>
            <a:cxnSpLocks/>
          </p:cNvCxnSpPr>
          <p:nvPr userDrawn="1"/>
        </p:nvCxnSpPr>
        <p:spPr>
          <a:xfrm>
            <a:off x="3512839"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F21D6-BB36-CB49-AD04-2ECEAEC1CF60}"/>
              </a:ext>
            </a:extLst>
          </p:cNvPr>
          <p:cNvCxnSpPr>
            <a:cxnSpLocks/>
          </p:cNvCxnSpPr>
          <p:nvPr userDrawn="1"/>
        </p:nvCxnSpPr>
        <p:spPr>
          <a:xfrm>
            <a:off x="6180412"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242FCC4-A226-E142-B41A-468507FFB947}"/>
              </a:ext>
            </a:extLst>
          </p:cNvPr>
          <p:cNvCxnSpPr>
            <a:cxnSpLocks/>
          </p:cNvCxnSpPr>
          <p:nvPr userDrawn="1"/>
        </p:nvCxnSpPr>
        <p:spPr>
          <a:xfrm>
            <a:off x="8841912"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28" name="Text Placeholder 18">
            <a:extLst>
              <a:ext uri="{FF2B5EF4-FFF2-40B4-BE49-F238E27FC236}">
                <a16:creationId xmlns:a16="http://schemas.microsoft.com/office/drawing/2014/main" id="{48762971-3C37-D649-8FF2-3A25E28ECA27}"/>
              </a:ext>
            </a:extLst>
          </p:cNvPr>
          <p:cNvSpPr>
            <a:spLocks noGrp="1"/>
          </p:cNvSpPr>
          <p:nvPr>
            <p:ph type="body" sz="quarter" idx="31"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35" name="Picture 34" descr="A picture containing food&#10;&#10;Description automatically generated">
            <a:extLst>
              <a:ext uri="{FF2B5EF4-FFF2-40B4-BE49-F238E27FC236}">
                <a16:creationId xmlns:a16="http://schemas.microsoft.com/office/drawing/2014/main" id="{12D49F86-BDDB-DD43-9209-80C4DF2FBE94}"/>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913414117"/>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EF4E8F0-E43E-A74C-91E1-6E1FD8D1E7D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Rounded Rectangle 19">
            <a:extLst>
              <a:ext uri="{FF2B5EF4-FFF2-40B4-BE49-F238E27FC236}">
                <a16:creationId xmlns:a16="http://schemas.microsoft.com/office/drawing/2014/main" id="{2499861F-00E2-1148-B38A-E12B8B2BF820}"/>
              </a:ext>
            </a:extLst>
          </p:cNvPr>
          <p:cNvSpPr/>
          <p:nvPr userDrawn="1"/>
        </p:nvSpPr>
        <p:spPr>
          <a:xfrm>
            <a:off x="863600" y="2405820"/>
            <a:ext cx="5052611"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1210349" y="2640575"/>
            <a:ext cx="4359116"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
            <a:extLst>
              <a:ext uri="{FF2B5EF4-FFF2-40B4-BE49-F238E27FC236}">
                <a16:creationId xmlns:a16="http://schemas.microsoft.com/office/drawing/2014/main" id="{042DEF93-380D-3B47-9E80-5662FED8C0B3}"/>
              </a:ext>
            </a:extLst>
          </p:cNvPr>
          <p:cNvSpPr>
            <a:spLocks noGrp="1"/>
          </p:cNvSpPr>
          <p:nvPr>
            <p:ph type="body" sz="quarter" idx="17" hasCustomPrompt="1"/>
          </p:nvPr>
        </p:nvSpPr>
        <p:spPr>
          <a:xfrm>
            <a:off x="863602" y="1844543"/>
            <a:ext cx="5052604"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a:t>
            </a:r>
          </a:p>
          <a:p>
            <a:pPr lvl="0"/>
            <a:r>
              <a:rPr lang="en-US"/>
              <a:t>edit text</a:t>
            </a:r>
          </a:p>
        </p:txBody>
      </p:sp>
      <p:sp>
        <p:nvSpPr>
          <p:cNvPr id="23" name="Rectangle 22">
            <a:extLst>
              <a:ext uri="{FF2B5EF4-FFF2-40B4-BE49-F238E27FC236}">
                <a16:creationId xmlns:a16="http://schemas.microsoft.com/office/drawing/2014/main" id="{BA20C2B7-C762-0745-A0C1-322189BEDABC}"/>
              </a:ext>
            </a:extLst>
          </p:cNvPr>
          <p:cNvSpPr/>
          <p:nvPr userDrawn="1"/>
        </p:nvSpPr>
        <p:spPr>
          <a:xfrm>
            <a:off x="863601"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4" name="Straight Connector 23">
            <a:extLst>
              <a:ext uri="{FF2B5EF4-FFF2-40B4-BE49-F238E27FC236}">
                <a16:creationId xmlns:a16="http://schemas.microsoft.com/office/drawing/2014/main" id="{BA8C81C5-38CC-1747-88CF-619160A4AA6D}"/>
              </a:ext>
            </a:extLst>
          </p:cNvPr>
          <p:cNvCxnSpPr>
            <a:cxnSpLocks/>
          </p:cNvCxnSpPr>
          <p:nvPr userDrawn="1"/>
        </p:nvCxnSpPr>
        <p:spPr>
          <a:xfrm>
            <a:off x="863601" y="2405819"/>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AF47650E-BC51-E04D-931C-6D33E554D71D}"/>
              </a:ext>
            </a:extLst>
          </p:cNvPr>
          <p:cNvSpPr/>
          <p:nvPr userDrawn="1"/>
        </p:nvSpPr>
        <p:spPr>
          <a:xfrm>
            <a:off x="6275789" y="2405820"/>
            <a:ext cx="5052611"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Text Placeholder 9">
            <a:extLst>
              <a:ext uri="{FF2B5EF4-FFF2-40B4-BE49-F238E27FC236}">
                <a16:creationId xmlns:a16="http://schemas.microsoft.com/office/drawing/2014/main" id="{7E282F56-A7E9-B44A-98D8-8D640527D4DB}"/>
              </a:ext>
            </a:extLst>
          </p:cNvPr>
          <p:cNvSpPr>
            <a:spLocks noGrp="1"/>
          </p:cNvSpPr>
          <p:nvPr>
            <p:ph type="body" sz="quarter" idx="18"/>
          </p:nvPr>
        </p:nvSpPr>
        <p:spPr>
          <a:xfrm>
            <a:off x="6622538" y="2640575"/>
            <a:ext cx="4359116"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
            <a:extLst>
              <a:ext uri="{FF2B5EF4-FFF2-40B4-BE49-F238E27FC236}">
                <a16:creationId xmlns:a16="http://schemas.microsoft.com/office/drawing/2014/main" id="{64F90CFB-8BA0-C64A-AC81-45A7C7333E59}"/>
              </a:ext>
            </a:extLst>
          </p:cNvPr>
          <p:cNvSpPr>
            <a:spLocks noGrp="1"/>
          </p:cNvSpPr>
          <p:nvPr>
            <p:ph type="body" sz="quarter" idx="19" hasCustomPrompt="1"/>
          </p:nvPr>
        </p:nvSpPr>
        <p:spPr>
          <a:xfrm>
            <a:off x="6275791" y="1844543"/>
            <a:ext cx="5052604"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3" name="Rectangle 32">
            <a:extLst>
              <a:ext uri="{FF2B5EF4-FFF2-40B4-BE49-F238E27FC236}">
                <a16:creationId xmlns:a16="http://schemas.microsoft.com/office/drawing/2014/main" id="{DD05F69A-30E4-8D4C-9B3D-829782E15F84}"/>
              </a:ext>
            </a:extLst>
          </p:cNvPr>
          <p:cNvSpPr/>
          <p:nvPr userDrawn="1"/>
        </p:nvSpPr>
        <p:spPr>
          <a:xfrm>
            <a:off x="6275790"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4" name="Straight Connector 33">
            <a:extLst>
              <a:ext uri="{FF2B5EF4-FFF2-40B4-BE49-F238E27FC236}">
                <a16:creationId xmlns:a16="http://schemas.microsoft.com/office/drawing/2014/main" id="{A747264E-E94F-9044-B27E-E74ED1400239}"/>
              </a:ext>
            </a:extLst>
          </p:cNvPr>
          <p:cNvCxnSpPr>
            <a:cxnSpLocks/>
          </p:cNvCxnSpPr>
          <p:nvPr userDrawn="1"/>
        </p:nvCxnSpPr>
        <p:spPr>
          <a:xfrm>
            <a:off x="6275790" y="2405819"/>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5" name="Text Placeholder 18">
            <a:extLst>
              <a:ext uri="{FF2B5EF4-FFF2-40B4-BE49-F238E27FC236}">
                <a16:creationId xmlns:a16="http://schemas.microsoft.com/office/drawing/2014/main" id="{6E4D2569-7DD1-1241-B244-4BA0A18AC9D6}"/>
              </a:ext>
            </a:extLst>
          </p:cNvPr>
          <p:cNvSpPr>
            <a:spLocks noGrp="1"/>
          </p:cNvSpPr>
          <p:nvPr>
            <p:ph type="body" sz="quarter" idx="13" hasCustomPrompt="1"/>
          </p:nvPr>
        </p:nvSpPr>
        <p:spPr>
          <a:xfrm>
            <a:off x="863599" y="6436788"/>
            <a:ext cx="794087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7" name="Text Placeholder 18">
            <a:extLst>
              <a:ext uri="{FF2B5EF4-FFF2-40B4-BE49-F238E27FC236}">
                <a16:creationId xmlns:a16="http://schemas.microsoft.com/office/drawing/2014/main" id="{411BDA96-5809-5341-BAD3-9F7BB3E2FBF6}"/>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19" name="Text Placeholder 8">
            <a:extLst>
              <a:ext uri="{FF2B5EF4-FFF2-40B4-BE49-F238E27FC236}">
                <a16:creationId xmlns:a16="http://schemas.microsoft.com/office/drawing/2014/main" id="{D2395642-DBA4-1140-9D7A-1389F8A55EF0}"/>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pic>
        <p:nvPicPr>
          <p:cNvPr id="26" name="Picture 25" descr="A picture containing food&#10;&#10;Description automatically generated">
            <a:extLst>
              <a:ext uri="{FF2B5EF4-FFF2-40B4-BE49-F238E27FC236}">
                <a16:creationId xmlns:a16="http://schemas.microsoft.com/office/drawing/2014/main" id="{1F5EA692-C4E3-514C-98CC-90CE83146EDA}"/>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99202887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4462769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8FC3FB0-CF43-D541-A532-3CFC6D2DAAEB}"/>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1186871"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2">
            <a:extLst>
              <a:ext uri="{FF2B5EF4-FFF2-40B4-BE49-F238E27FC236}">
                <a16:creationId xmlns:a16="http://schemas.microsoft.com/office/drawing/2014/main" id="{65E05213-E9A3-5A4D-A76C-3CC50B0AB28A}"/>
              </a:ext>
            </a:extLst>
          </p:cNvPr>
          <p:cNvSpPr>
            <a:spLocks noGrp="1"/>
          </p:cNvSpPr>
          <p:nvPr>
            <p:ph type="body" sz="quarter" idx="16" hasCustomPrompt="1"/>
          </p:nvPr>
        </p:nvSpPr>
        <p:spPr>
          <a:xfrm>
            <a:off x="863602"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24" name="Rectangle 23">
            <a:extLst>
              <a:ext uri="{FF2B5EF4-FFF2-40B4-BE49-F238E27FC236}">
                <a16:creationId xmlns:a16="http://schemas.microsoft.com/office/drawing/2014/main" id="{60417850-FA45-B549-AD14-868BE1ED9F18}"/>
              </a:ext>
            </a:extLst>
          </p:cNvPr>
          <p:cNvSpPr/>
          <p:nvPr userDrawn="1"/>
        </p:nvSpPr>
        <p:spPr>
          <a:xfrm>
            <a:off x="863601"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5" name="Straight Connector 24">
            <a:extLst>
              <a:ext uri="{FF2B5EF4-FFF2-40B4-BE49-F238E27FC236}">
                <a16:creationId xmlns:a16="http://schemas.microsoft.com/office/drawing/2014/main" id="{6D4DA29B-4AE0-4D46-9E0C-DE58C9059C0C}"/>
              </a:ext>
            </a:extLst>
          </p:cNvPr>
          <p:cNvCxnSpPr>
            <a:cxnSpLocks/>
          </p:cNvCxnSpPr>
          <p:nvPr userDrawn="1"/>
        </p:nvCxnSpPr>
        <p:spPr>
          <a:xfrm>
            <a:off x="863600"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3" name="Text Placeholder 9">
            <a:extLst>
              <a:ext uri="{FF2B5EF4-FFF2-40B4-BE49-F238E27FC236}">
                <a16:creationId xmlns:a16="http://schemas.microsoft.com/office/drawing/2014/main" id="{6BE9C0CC-593B-CC48-A2EF-0A2E34839697}"/>
              </a:ext>
            </a:extLst>
          </p:cNvPr>
          <p:cNvSpPr>
            <a:spLocks noGrp="1"/>
          </p:cNvSpPr>
          <p:nvPr>
            <p:ph type="body" sz="quarter" idx="17"/>
          </p:nvPr>
        </p:nvSpPr>
        <p:spPr>
          <a:xfrm>
            <a:off x="4752803"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a:extLst>
              <a:ext uri="{FF2B5EF4-FFF2-40B4-BE49-F238E27FC236}">
                <a16:creationId xmlns:a16="http://schemas.microsoft.com/office/drawing/2014/main" id="{A6F7B96B-AC5A-3348-9FAC-C9EC6B90D918}"/>
              </a:ext>
            </a:extLst>
          </p:cNvPr>
          <p:cNvSpPr>
            <a:spLocks noGrp="1"/>
          </p:cNvSpPr>
          <p:nvPr>
            <p:ph type="body" sz="quarter" idx="18" hasCustomPrompt="1"/>
          </p:nvPr>
        </p:nvSpPr>
        <p:spPr>
          <a:xfrm>
            <a:off x="4429534"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5" name="Rectangle 34">
            <a:extLst>
              <a:ext uri="{FF2B5EF4-FFF2-40B4-BE49-F238E27FC236}">
                <a16:creationId xmlns:a16="http://schemas.microsoft.com/office/drawing/2014/main" id="{22AA3D2D-FAB7-D648-A95A-8E8FB2EEA1AF}"/>
              </a:ext>
            </a:extLst>
          </p:cNvPr>
          <p:cNvSpPr/>
          <p:nvPr userDrawn="1"/>
        </p:nvSpPr>
        <p:spPr>
          <a:xfrm>
            <a:off x="4429533"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6" name="Straight Connector 35">
            <a:extLst>
              <a:ext uri="{FF2B5EF4-FFF2-40B4-BE49-F238E27FC236}">
                <a16:creationId xmlns:a16="http://schemas.microsoft.com/office/drawing/2014/main" id="{205B53C4-6BCC-9F41-8DC6-C1C441D5CEFF}"/>
              </a:ext>
            </a:extLst>
          </p:cNvPr>
          <p:cNvCxnSpPr>
            <a:cxnSpLocks/>
          </p:cNvCxnSpPr>
          <p:nvPr userDrawn="1"/>
        </p:nvCxnSpPr>
        <p:spPr>
          <a:xfrm>
            <a:off x="4429532"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3" name="Text Placeholder 9">
            <a:extLst>
              <a:ext uri="{FF2B5EF4-FFF2-40B4-BE49-F238E27FC236}">
                <a16:creationId xmlns:a16="http://schemas.microsoft.com/office/drawing/2014/main" id="{C6527C99-B704-3948-A8EB-E762CC3DC870}"/>
              </a:ext>
            </a:extLst>
          </p:cNvPr>
          <p:cNvSpPr>
            <a:spLocks noGrp="1"/>
          </p:cNvSpPr>
          <p:nvPr>
            <p:ph type="body" sz="quarter" idx="19"/>
          </p:nvPr>
        </p:nvSpPr>
        <p:spPr>
          <a:xfrm>
            <a:off x="8300401"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
            <a:extLst>
              <a:ext uri="{FF2B5EF4-FFF2-40B4-BE49-F238E27FC236}">
                <a16:creationId xmlns:a16="http://schemas.microsoft.com/office/drawing/2014/main" id="{1759688E-CD1B-B540-B666-B135DBCD6DAE}"/>
              </a:ext>
            </a:extLst>
          </p:cNvPr>
          <p:cNvSpPr>
            <a:spLocks noGrp="1"/>
          </p:cNvSpPr>
          <p:nvPr>
            <p:ph type="body" sz="quarter" idx="20" hasCustomPrompt="1"/>
          </p:nvPr>
        </p:nvSpPr>
        <p:spPr>
          <a:xfrm>
            <a:off x="7977131"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a:t>
            </a:r>
          </a:p>
          <a:p>
            <a:pPr lvl="0"/>
            <a:r>
              <a:rPr lang="en-US"/>
              <a:t>edit text</a:t>
            </a:r>
          </a:p>
        </p:txBody>
      </p:sp>
      <p:sp>
        <p:nvSpPr>
          <p:cNvPr id="45" name="Rectangle 44">
            <a:extLst>
              <a:ext uri="{FF2B5EF4-FFF2-40B4-BE49-F238E27FC236}">
                <a16:creationId xmlns:a16="http://schemas.microsoft.com/office/drawing/2014/main" id="{CBBB20A2-9C1B-9B4E-90FE-1034AF294ECD}"/>
              </a:ext>
            </a:extLst>
          </p:cNvPr>
          <p:cNvSpPr/>
          <p:nvPr userDrawn="1"/>
        </p:nvSpPr>
        <p:spPr>
          <a:xfrm>
            <a:off x="7977131"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6" name="Straight Connector 45">
            <a:extLst>
              <a:ext uri="{FF2B5EF4-FFF2-40B4-BE49-F238E27FC236}">
                <a16:creationId xmlns:a16="http://schemas.microsoft.com/office/drawing/2014/main" id="{B5FE0ADB-0F95-C24C-98B6-0975C8F64CD4}"/>
              </a:ext>
            </a:extLst>
          </p:cNvPr>
          <p:cNvCxnSpPr>
            <a:cxnSpLocks/>
          </p:cNvCxnSpPr>
          <p:nvPr userDrawn="1"/>
        </p:nvCxnSpPr>
        <p:spPr>
          <a:xfrm>
            <a:off x="7977129"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7" name="Text Placeholder 18">
            <a:extLst>
              <a:ext uri="{FF2B5EF4-FFF2-40B4-BE49-F238E27FC236}">
                <a16:creationId xmlns:a16="http://schemas.microsoft.com/office/drawing/2014/main" id="{9F3F5BE7-6635-F941-8B5E-750365C7E379}"/>
              </a:ext>
            </a:extLst>
          </p:cNvPr>
          <p:cNvSpPr>
            <a:spLocks noGrp="1"/>
          </p:cNvSpPr>
          <p:nvPr>
            <p:ph type="body" sz="quarter" idx="21" hasCustomPrompt="1"/>
          </p:nvPr>
        </p:nvSpPr>
        <p:spPr>
          <a:xfrm>
            <a:off x="863600" y="6436788"/>
            <a:ext cx="788686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2" name="Text Placeholder 18">
            <a:extLst>
              <a:ext uri="{FF2B5EF4-FFF2-40B4-BE49-F238E27FC236}">
                <a16:creationId xmlns:a16="http://schemas.microsoft.com/office/drawing/2014/main" id="{318FA5D8-1B42-C544-B87A-65D4F2C26BBC}"/>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6" name="Picture 25" descr="A picture containing food&#10;&#10;Description automatically generated">
            <a:extLst>
              <a:ext uri="{FF2B5EF4-FFF2-40B4-BE49-F238E27FC236}">
                <a16:creationId xmlns:a16="http://schemas.microsoft.com/office/drawing/2014/main" id="{83283C0E-634B-F243-BF1E-CA70CA368858}"/>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87943656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670A263-B582-FE40-BD7E-C4DCD3E0B740}"/>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32" name="Rounded Rectangle 31">
            <a:extLst>
              <a:ext uri="{FF2B5EF4-FFF2-40B4-BE49-F238E27FC236}">
                <a16:creationId xmlns:a16="http://schemas.microsoft.com/office/drawing/2014/main" id="{F9563CBF-5735-6447-A93D-0D4AFA601026}"/>
              </a:ext>
            </a:extLst>
          </p:cNvPr>
          <p:cNvSpPr/>
          <p:nvPr userDrawn="1"/>
        </p:nvSpPr>
        <p:spPr>
          <a:xfrm>
            <a:off x="863600" y="228387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3" name="Text Placeholder 9">
            <a:extLst>
              <a:ext uri="{FF2B5EF4-FFF2-40B4-BE49-F238E27FC236}">
                <a16:creationId xmlns:a16="http://schemas.microsoft.com/office/drawing/2014/main" id="{249D3357-0AE1-4F41-BAB8-A10DCDD2B4DC}"/>
              </a:ext>
            </a:extLst>
          </p:cNvPr>
          <p:cNvSpPr>
            <a:spLocks noGrp="1"/>
          </p:cNvSpPr>
          <p:nvPr>
            <p:ph type="body" sz="quarter" idx="18"/>
          </p:nvPr>
        </p:nvSpPr>
        <p:spPr>
          <a:xfrm>
            <a:off x="1210349" y="2450660"/>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34" name="Text Placeholder 2">
            <a:extLst>
              <a:ext uri="{FF2B5EF4-FFF2-40B4-BE49-F238E27FC236}">
                <a16:creationId xmlns:a16="http://schemas.microsoft.com/office/drawing/2014/main" id="{1046F5D6-5875-AD43-8F9B-656508FD1436}"/>
              </a:ext>
            </a:extLst>
          </p:cNvPr>
          <p:cNvSpPr>
            <a:spLocks noGrp="1"/>
          </p:cNvSpPr>
          <p:nvPr>
            <p:ph type="body" sz="quarter" idx="19" hasCustomPrompt="1"/>
          </p:nvPr>
        </p:nvSpPr>
        <p:spPr>
          <a:xfrm>
            <a:off x="863602" y="184454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5" name="Rectangle 34">
            <a:extLst>
              <a:ext uri="{FF2B5EF4-FFF2-40B4-BE49-F238E27FC236}">
                <a16:creationId xmlns:a16="http://schemas.microsoft.com/office/drawing/2014/main" id="{A8C20629-DF0F-2A4C-93E4-004CED5DE1B0}"/>
              </a:ext>
            </a:extLst>
          </p:cNvPr>
          <p:cNvSpPr/>
          <p:nvPr userDrawn="1"/>
        </p:nvSpPr>
        <p:spPr>
          <a:xfrm>
            <a:off x="863601"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6" name="Straight Connector 35">
            <a:extLst>
              <a:ext uri="{FF2B5EF4-FFF2-40B4-BE49-F238E27FC236}">
                <a16:creationId xmlns:a16="http://schemas.microsoft.com/office/drawing/2014/main" id="{C8019043-5300-8C49-8542-A1B1C5350662}"/>
              </a:ext>
            </a:extLst>
          </p:cNvPr>
          <p:cNvCxnSpPr>
            <a:cxnSpLocks/>
          </p:cNvCxnSpPr>
          <p:nvPr userDrawn="1"/>
        </p:nvCxnSpPr>
        <p:spPr>
          <a:xfrm>
            <a:off x="863601" y="226144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4EB59C99-B5FF-F046-94EF-7C45AB324076}"/>
              </a:ext>
            </a:extLst>
          </p:cNvPr>
          <p:cNvSpPr/>
          <p:nvPr userDrawn="1"/>
        </p:nvSpPr>
        <p:spPr>
          <a:xfrm>
            <a:off x="6275789" y="228387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Text Placeholder 9">
            <a:extLst>
              <a:ext uri="{FF2B5EF4-FFF2-40B4-BE49-F238E27FC236}">
                <a16:creationId xmlns:a16="http://schemas.microsoft.com/office/drawing/2014/main" id="{26494BA1-9106-434A-B9C6-4051B09B390C}"/>
              </a:ext>
            </a:extLst>
          </p:cNvPr>
          <p:cNvSpPr>
            <a:spLocks noGrp="1"/>
          </p:cNvSpPr>
          <p:nvPr>
            <p:ph type="body" sz="quarter" idx="20"/>
          </p:nvPr>
        </p:nvSpPr>
        <p:spPr>
          <a:xfrm>
            <a:off x="6622538" y="2450660"/>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marL="139197" marR="0" lvl="0" indent="-139197" algn="l" defTabSz="914377" rtl="0" eaLnBrk="1" fontAlgn="auto" latinLnBrk="0" hangingPunct="1">
              <a:lnSpc>
                <a:spcPct val="90000"/>
              </a:lnSpc>
              <a:spcBef>
                <a:spcPts val="1000"/>
              </a:spcBef>
              <a:spcAft>
                <a:spcPts val="800"/>
              </a:spcAft>
              <a:buClr>
                <a:schemeClr val="accent2"/>
              </a:buClr>
              <a:buSzTx/>
              <a:buFont typeface="Arial" panose="020B0604020202020204" pitchFamily="34" charset="0"/>
              <a:buChar char="•"/>
              <a:tabLst/>
              <a:defRPr/>
            </a:pPr>
            <a:r>
              <a:rPr lang="en-US"/>
              <a:t>Edit Master text styles</a:t>
            </a:r>
          </a:p>
          <a:p>
            <a:pPr lvl="1"/>
            <a:r>
              <a:rPr lang="en-US"/>
              <a:t>Second level</a:t>
            </a:r>
          </a:p>
        </p:txBody>
      </p:sp>
      <p:sp>
        <p:nvSpPr>
          <p:cNvPr id="39" name="Text Placeholder 2">
            <a:extLst>
              <a:ext uri="{FF2B5EF4-FFF2-40B4-BE49-F238E27FC236}">
                <a16:creationId xmlns:a16="http://schemas.microsoft.com/office/drawing/2014/main" id="{C28240EA-EBCE-F842-ACD1-3E8EBFC37CB8}"/>
              </a:ext>
            </a:extLst>
          </p:cNvPr>
          <p:cNvSpPr>
            <a:spLocks noGrp="1"/>
          </p:cNvSpPr>
          <p:nvPr>
            <p:ph type="body" sz="quarter" idx="21" hasCustomPrompt="1"/>
          </p:nvPr>
        </p:nvSpPr>
        <p:spPr>
          <a:xfrm>
            <a:off x="6275791" y="184454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0" name="Rectangle 39">
            <a:extLst>
              <a:ext uri="{FF2B5EF4-FFF2-40B4-BE49-F238E27FC236}">
                <a16:creationId xmlns:a16="http://schemas.microsoft.com/office/drawing/2014/main" id="{167AAC37-D8DE-444C-A917-ECCD6FF197DB}"/>
              </a:ext>
            </a:extLst>
          </p:cNvPr>
          <p:cNvSpPr/>
          <p:nvPr userDrawn="1"/>
        </p:nvSpPr>
        <p:spPr>
          <a:xfrm>
            <a:off x="6275790"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1" name="Straight Connector 40">
            <a:extLst>
              <a:ext uri="{FF2B5EF4-FFF2-40B4-BE49-F238E27FC236}">
                <a16:creationId xmlns:a16="http://schemas.microsoft.com/office/drawing/2014/main" id="{A16DD487-CF6E-F046-B48E-0AADA528410A}"/>
              </a:ext>
            </a:extLst>
          </p:cNvPr>
          <p:cNvCxnSpPr>
            <a:cxnSpLocks/>
          </p:cNvCxnSpPr>
          <p:nvPr userDrawn="1"/>
        </p:nvCxnSpPr>
        <p:spPr>
          <a:xfrm>
            <a:off x="6275790" y="226144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68448A1C-51A0-B949-82E7-7CC2B1BC1999}"/>
              </a:ext>
            </a:extLst>
          </p:cNvPr>
          <p:cNvSpPr/>
          <p:nvPr userDrawn="1"/>
        </p:nvSpPr>
        <p:spPr>
          <a:xfrm>
            <a:off x="863600" y="440288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3" name="Text Placeholder 9">
            <a:extLst>
              <a:ext uri="{FF2B5EF4-FFF2-40B4-BE49-F238E27FC236}">
                <a16:creationId xmlns:a16="http://schemas.microsoft.com/office/drawing/2014/main" id="{EB7BFD81-9BE9-BF4A-B728-5CC78FB36F94}"/>
              </a:ext>
            </a:extLst>
          </p:cNvPr>
          <p:cNvSpPr>
            <a:spLocks noGrp="1"/>
          </p:cNvSpPr>
          <p:nvPr>
            <p:ph type="body" sz="quarter" idx="22"/>
          </p:nvPr>
        </p:nvSpPr>
        <p:spPr>
          <a:xfrm>
            <a:off x="1210349" y="4569671"/>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44" name="Text Placeholder 2">
            <a:extLst>
              <a:ext uri="{FF2B5EF4-FFF2-40B4-BE49-F238E27FC236}">
                <a16:creationId xmlns:a16="http://schemas.microsoft.com/office/drawing/2014/main" id="{46FD692E-0D7D-4846-B050-98C3F5840F0E}"/>
              </a:ext>
            </a:extLst>
          </p:cNvPr>
          <p:cNvSpPr>
            <a:spLocks noGrp="1"/>
          </p:cNvSpPr>
          <p:nvPr>
            <p:ph type="body" sz="quarter" idx="23" hasCustomPrompt="1"/>
          </p:nvPr>
        </p:nvSpPr>
        <p:spPr>
          <a:xfrm>
            <a:off x="863602" y="3963554"/>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5" name="Rectangle 44">
            <a:extLst>
              <a:ext uri="{FF2B5EF4-FFF2-40B4-BE49-F238E27FC236}">
                <a16:creationId xmlns:a16="http://schemas.microsoft.com/office/drawing/2014/main" id="{CBBEF0A7-763B-B940-AE76-BDA098AAE936}"/>
              </a:ext>
            </a:extLst>
          </p:cNvPr>
          <p:cNvSpPr/>
          <p:nvPr userDrawn="1"/>
        </p:nvSpPr>
        <p:spPr>
          <a:xfrm>
            <a:off x="863601" y="3916062"/>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6" name="Straight Connector 45">
            <a:extLst>
              <a:ext uri="{FF2B5EF4-FFF2-40B4-BE49-F238E27FC236}">
                <a16:creationId xmlns:a16="http://schemas.microsoft.com/office/drawing/2014/main" id="{8A771312-DCC6-B94F-B004-8E9DE59F70C9}"/>
              </a:ext>
            </a:extLst>
          </p:cNvPr>
          <p:cNvCxnSpPr>
            <a:cxnSpLocks/>
          </p:cNvCxnSpPr>
          <p:nvPr userDrawn="1"/>
        </p:nvCxnSpPr>
        <p:spPr>
          <a:xfrm>
            <a:off x="863601" y="438045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217734D-41E6-EC49-81D6-7F6E340EF91F}"/>
              </a:ext>
            </a:extLst>
          </p:cNvPr>
          <p:cNvSpPr/>
          <p:nvPr userDrawn="1"/>
        </p:nvSpPr>
        <p:spPr>
          <a:xfrm>
            <a:off x="6275789" y="440288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8" name="Text Placeholder 9">
            <a:extLst>
              <a:ext uri="{FF2B5EF4-FFF2-40B4-BE49-F238E27FC236}">
                <a16:creationId xmlns:a16="http://schemas.microsoft.com/office/drawing/2014/main" id="{61F89409-BFC5-464A-B894-FE92CD3B1CF5}"/>
              </a:ext>
            </a:extLst>
          </p:cNvPr>
          <p:cNvSpPr>
            <a:spLocks noGrp="1"/>
          </p:cNvSpPr>
          <p:nvPr>
            <p:ph type="body" sz="quarter" idx="24"/>
          </p:nvPr>
        </p:nvSpPr>
        <p:spPr>
          <a:xfrm>
            <a:off x="6622538" y="4569671"/>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49" name="Text Placeholder 2">
            <a:extLst>
              <a:ext uri="{FF2B5EF4-FFF2-40B4-BE49-F238E27FC236}">
                <a16:creationId xmlns:a16="http://schemas.microsoft.com/office/drawing/2014/main" id="{C156DF22-B940-3D43-A980-6CF14EFE2093}"/>
              </a:ext>
            </a:extLst>
          </p:cNvPr>
          <p:cNvSpPr>
            <a:spLocks noGrp="1"/>
          </p:cNvSpPr>
          <p:nvPr>
            <p:ph type="body" sz="quarter" idx="25" hasCustomPrompt="1"/>
          </p:nvPr>
        </p:nvSpPr>
        <p:spPr>
          <a:xfrm>
            <a:off x="6275791" y="3963554"/>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50" name="Rectangle 49">
            <a:extLst>
              <a:ext uri="{FF2B5EF4-FFF2-40B4-BE49-F238E27FC236}">
                <a16:creationId xmlns:a16="http://schemas.microsoft.com/office/drawing/2014/main" id="{BBAA0C18-140E-8C41-8199-68406BFCB914}"/>
              </a:ext>
            </a:extLst>
          </p:cNvPr>
          <p:cNvSpPr/>
          <p:nvPr userDrawn="1"/>
        </p:nvSpPr>
        <p:spPr>
          <a:xfrm>
            <a:off x="6275790" y="3916062"/>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51" name="Straight Connector 50">
            <a:extLst>
              <a:ext uri="{FF2B5EF4-FFF2-40B4-BE49-F238E27FC236}">
                <a16:creationId xmlns:a16="http://schemas.microsoft.com/office/drawing/2014/main" id="{77396826-4C94-F049-9A3C-722635B60709}"/>
              </a:ext>
            </a:extLst>
          </p:cNvPr>
          <p:cNvCxnSpPr>
            <a:cxnSpLocks/>
          </p:cNvCxnSpPr>
          <p:nvPr userDrawn="1"/>
        </p:nvCxnSpPr>
        <p:spPr>
          <a:xfrm>
            <a:off x="6275790" y="438045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52" name="Text Placeholder 8">
            <a:extLst>
              <a:ext uri="{FF2B5EF4-FFF2-40B4-BE49-F238E27FC236}">
                <a16:creationId xmlns:a16="http://schemas.microsoft.com/office/drawing/2014/main" id="{0D8DA89C-76CE-2D45-8979-C0995129E9A4}"/>
              </a:ext>
            </a:extLst>
          </p:cNvPr>
          <p:cNvSpPr>
            <a:spLocks noGrp="1"/>
          </p:cNvSpPr>
          <p:nvPr>
            <p:ph type="body" sz="quarter" idx="13"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53" name="Text Placeholder 18">
            <a:extLst>
              <a:ext uri="{FF2B5EF4-FFF2-40B4-BE49-F238E27FC236}">
                <a16:creationId xmlns:a16="http://schemas.microsoft.com/office/drawing/2014/main" id="{1DA8304D-2E06-A54A-B583-E0B7B73052B7}"/>
              </a:ext>
            </a:extLst>
          </p:cNvPr>
          <p:cNvSpPr>
            <a:spLocks noGrp="1"/>
          </p:cNvSpPr>
          <p:nvPr>
            <p:ph type="body" sz="quarter" idx="26" hasCustomPrompt="1"/>
          </p:nvPr>
        </p:nvSpPr>
        <p:spPr>
          <a:xfrm>
            <a:off x="863600" y="6436788"/>
            <a:ext cx="7948592"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7" name="Title 1">
            <a:extLst>
              <a:ext uri="{FF2B5EF4-FFF2-40B4-BE49-F238E27FC236}">
                <a16:creationId xmlns:a16="http://schemas.microsoft.com/office/drawing/2014/main" id="{FD1C421C-78F1-4448-A619-55E0DC24C1E6}"/>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9" name="Text Placeholder 18">
            <a:extLst>
              <a:ext uri="{FF2B5EF4-FFF2-40B4-BE49-F238E27FC236}">
                <a16:creationId xmlns:a16="http://schemas.microsoft.com/office/drawing/2014/main" id="{A563FB27-CF07-3B44-840A-2AE6E576920C}"/>
              </a:ext>
            </a:extLst>
          </p:cNvPr>
          <p:cNvSpPr>
            <a:spLocks noGrp="1"/>
          </p:cNvSpPr>
          <p:nvPr>
            <p:ph type="body" sz="quarter" idx="27"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31" name="Picture 30" descr="A picture containing food&#10;&#10;Description automatically generated">
            <a:extLst>
              <a:ext uri="{FF2B5EF4-FFF2-40B4-BE49-F238E27FC236}">
                <a16:creationId xmlns:a16="http://schemas.microsoft.com/office/drawing/2014/main" id="{58538397-5740-5641-9179-53714A648B6D}"/>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064196767"/>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FAF84E0-0949-F840-A9B4-1521ADCBC1B7}"/>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2" name="Text Placeholder 8">
            <a:extLst>
              <a:ext uri="{FF2B5EF4-FFF2-40B4-BE49-F238E27FC236}">
                <a16:creationId xmlns:a16="http://schemas.microsoft.com/office/drawing/2014/main" id="{0D8DA89C-76CE-2D45-8979-C0995129E9A4}"/>
              </a:ext>
            </a:extLst>
          </p:cNvPr>
          <p:cNvSpPr>
            <a:spLocks noGrp="1"/>
          </p:cNvSpPr>
          <p:nvPr>
            <p:ph type="body" sz="quarter" idx="13"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53" name="Text Placeholder 18">
            <a:extLst>
              <a:ext uri="{FF2B5EF4-FFF2-40B4-BE49-F238E27FC236}">
                <a16:creationId xmlns:a16="http://schemas.microsoft.com/office/drawing/2014/main" id="{1DA8304D-2E06-A54A-B583-E0B7B73052B7}"/>
              </a:ext>
            </a:extLst>
          </p:cNvPr>
          <p:cNvSpPr>
            <a:spLocks noGrp="1"/>
          </p:cNvSpPr>
          <p:nvPr>
            <p:ph type="body" sz="quarter" idx="26" hasCustomPrompt="1"/>
          </p:nvPr>
        </p:nvSpPr>
        <p:spPr>
          <a:xfrm>
            <a:off x="863600" y="6436788"/>
            <a:ext cx="7956309"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31" name="Text Placeholder 9">
            <a:extLst>
              <a:ext uri="{FF2B5EF4-FFF2-40B4-BE49-F238E27FC236}">
                <a16:creationId xmlns:a16="http://schemas.microsoft.com/office/drawing/2014/main" id="{7A87D5D9-86A7-8849-914E-249E506784C7}"/>
              </a:ext>
            </a:extLst>
          </p:cNvPr>
          <p:cNvSpPr>
            <a:spLocks noGrp="1"/>
          </p:cNvSpPr>
          <p:nvPr>
            <p:ph type="body" sz="quarter" idx="14"/>
          </p:nvPr>
        </p:nvSpPr>
        <p:spPr>
          <a:xfrm>
            <a:off x="863602" y="2403507"/>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7" name="Text Placeholder 9">
            <a:extLst>
              <a:ext uri="{FF2B5EF4-FFF2-40B4-BE49-F238E27FC236}">
                <a16:creationId xmlns:a16="http://schemas.microsoft.com/office/drawing/2014/main" id="{A680962B-FBC1-9647-B4A1-88289458B734}"/>
              </a:ext>
            </a:extLst>
          </p:cNvPr>
          <p:cNvSpPr>
            <a:spLocks noGrp="1"/>
          </p:cNvSpPr>
          <p:nvPr>
            <p:ph type="body" sz="quarter" idx="30" hasCustomPrompt="1"/>
          </p:nvPr>
        </p:nvSpPr>
        <p:spPr>
          <a:xfrm>
            <a:off x="863602" y="1892829"/>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 Edit Master text styles</a:t>
            </a:r>
          </a:p>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1" name="Text Placeholder 9">
            <a:extLst>
              <a:ext uri="{FF2B5EF4-FFF2-40B4-BE49-F238E27FC236}">
                <a16:creationId xmlns:a16="http://schemas.microsoft.com/office/drawing/2014/main" id="{FCDFBAC7-F0E7-DA46-91A5-892B642C9469}"/>
              </a:ext>
            </a:extLst>
          </p:cNvPr>
          <p:cNvSpPr>
            <a:spLocks noGrp="1"/>
          </p:cNvSpPr>
          <p:nvPr>
            <p:ph type="body" sz="quarter" idx="31"/>
          </p:nvPr>
        </p:nvSpPr>
        <p:spPr>
          <a:xfrm>
            <a:off x="6262915" y="2403507"/>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a:t>
            </a:r>
            <a:r>
              <a:rPr lang="en-US" err="1"/>
              <a:t>leve</a:t>
            </a:r>
            <a:endParaRPr lang="en-US"/>
          </a:p>
        </p:txBody>
      </p:sp>
      <p:sp>
        <p:nvSpPr>
          <p:cNvPr id="62" name="Text Placeholder 9">
            <a:extLst>
              <a:ext uri="{FF2B5EF4-FFF2-40B4-BE49-F238E27FC236}">
                <a16:creationId xmlns:a16="http://schemas.microsoft.com/office/drawing/2014/main" id="{7B136980-B961-E344-B037-CE91E072CEA1}"/>
              </a:ext>
            </a:extLst>
          </p:cNvPr>
          <p:cNvSpPr>
            <a:spLocks noGrp="1"/>
          </p:cNvSpPr>
          <p:nvPr>
            <p:ph type="body" sz="quarter" idx="32"/>
          </p:nvPr>
        </p:nvSpPr>
        <p:spPr>
          <a:xfrm>
            <a:off x="6262915" y="1892829"/>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3" name="Text Placeholder 9">
            <a:extLst>
              <a:ext uri="{FF2B5EF4-FFF2-40B4-BE49-F238E27FC236}">
                <a16:creationId xmlns:a16="http://schemas.microsoft.com/office/drawing/2014/main" id="{1CC64DD4-9725-AC4B-AF81-20A94999D28D}"/>
              </a:ext>
            </a:extLst>
          </p:cNvPr>
          <p:cNvSpPr>
            <a:spLocks noGrp="1"/>
          </p:cNvSpPr>
          <p:nvPr>
            <p:ph type="body" sz="quarter" idx="33"/>
          </p:nvPr>
        </p:nvSpPr>
        <p:spPr>
          <a:xfrm>
            <a:off x="863602" y="4364829"/>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4" name="Text Placeholder 9">
            <a:extLst>
              <a:ext uri="{FF2B5EF4-FFF2-40B4-BE49-F238E27FC236}">
                <a16:creationId xmlns:a16="http://schemas.microsoft.com/office/drawing/2014/main" id="{A935D7D4-BBC8-E446-8C28-6EB0C64BFDE7}"/>
              </a:ext>
            </a:extLst>
          </p:cNvPr>
          <p:cNvSpPr>
            <a:spLocks noGrp="1"/>
          </p:cNvSpPr>
          <p:nvPr>
            <p:ph type="body" sz="quarter" idx="34"/>
          </p:nvPr>
        </p:nvSpPr>
        <p:spPr>
          <a:xfrm>
            <a:off x="863602" y="3954283"/>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5" name="Text Placeholder 9">
            <a:extLst>
              <a:ext uri="{FF2B5EF4-FFF2-40B4-BE49-F238E27FC236}">
                <a16:creationId xmlns:a16="http://schemas.microsoft.com/office/drawing/2014/main" id="{39802B60-38D9-854E-B65D-91DC64263CA0}"/>
              </a:ext>
            </a:extLst>
          </p:cNvPr>
          <p:cNvSpPr>
            <a:spLocks noGrp="1"/>
          </p:cNvSpPr>
          <p:nvPr>
            <p:ph type="body" sz="quarter" idx="35"/>
          </p:nvPr>
        </p:nvSpPr>
        <p:spPr>
          <a:xfrm>
            <a:off x="6262915" y="4364829"/>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6" name="Text Placeholder 9">
            <a:extLst>
              <a:ext uri="{FF2B5EF4-FFF2-40B4-BE49-F238E27FC236}">
                <a16:creationId xmlns:a16="http://schemas.microsoft.com/office/drawing/2014/main" id="{555417B1-BB88-4E49-8E03-E3C2C2852149}"/>
              </a:ext>
            </a:extLst>
          </p:cNvPr>
          <p:cNvSpPr>
            <a:spLocks noGrp="1"/>
          </p:cNvSpPr>
          <p:nvPr>
            <p:ph type="body" sz="quarter" idx="36" hasCustomPrompt="1"/>
          </p:nvPr>
        </p:nvSpPr>
        <p:spPr>
          <a:xfrm>
            <a:off x="6262915" y="3854151"/>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 Edit Master text styles</a:t>
            </a:r>
          </a:p>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7" name="Title 1">
            <a:extLst>
              <a:ext uri="{FF2B5EF4-FFF2-40B4-BE49-F238E27FC236}">
                <a16:creationId xmlns:a16="http://schemas.microsoft.com/office/drawing/2014/main" id="{0E4BF7D6-5186-EA48-A17C-60D39815141B}"/>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6" name="Text Placeholder 18">
            <a:extLst>
              <a:ext uri="{FF2B5EF4-FFF2-40B4-BE49-F238E27FC236}">
                <a16:creationId xmlns:a16="http://schemas.microsoft.com/office/drawing/2014/main" id="{D13F3180-DADD-1F4D-855F-78F1B16F2DC0}"/>
              </a:ext>
            </a:extLst>
          </p:cNvPr>
          <p:cNvSpPr>
            <a:spLocks noGrp="1"/>
          </p:cNvSpPr>
          <p:nvPr>
            <p:ph type="body" sz="quarter" idx="37"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9" name="Picture 18" descr="A picture containing food&#10;&#10;Description automatically generated">
            <a:extLst>
              <a:ext uri="{FF2B5EF4-FFF2-40B4-BE49-F238E27FC236}">
                <a16:creationId xmlns:a16="http://schemas.microsoft.com/office/drawing/2014/main" id="{96E5E451-2BD1-3A49-8DED-E9FA81C45A2B}"/>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827367608"/>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5FB098-55A4-BA46-A9E1-D2D8D0008DE9}"/>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6" y="1532800"/>
            <a:ext cx="5052604"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1" y="2456463"/>
            <a:ext cx="5052608"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8C2069FC-F663-9B4B-B495-5C21B3A2E07E}"/>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E7DF1266-DFF3-1F47-9AF9-C4DB6C6FEA3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073760781"/>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44C795-8967-2545-9806-79E6156E7346}"/>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lvl1pPr>
              <a:defRPr>
                <a:solidFill>
                  <a:schemeClr val="accent3"/>
                </a:solidFill>
              </a:defRPr>
            </a:lvl1p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6" y="1533211"/>
            <a:ext cx="33601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3" y="2456463"/>
            <a:ext cx="33601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599" y="6436788"/>
            <a:ext cx="779426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00E74B1D-D901-E84E-9EC7-49DF125A0785}"/>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993FBC66-A669-A64C-8C35-852C386C60CC}"/>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54990680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96200C-4F23-AB48-98AA-F1C3718B478F}"/>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lvl1pPr>
              <a:defRPr>
                <a:solidFill>
                  <a:schemeClr val="accent3"/>
                </a:solidFill>
              </a:defRPr>
            </a:lvl1p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7968299" y="1524031"/>
            <a:ext cx="33601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7968299" y="2456463"/>
            <a:ext cx="33601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599" y="6436788"/>
            <a:ext cx="7801980"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24D5D6F4-BFDF-DB45-BE4F-24A1172D259B}"/>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4741AF9A-9588-8B45-A10C-A133D87E9D63}"/>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52884056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2EE154-1D04-A944-85D3-3DCC3AF4DBE8}"/>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2" name="Text Placeholder 9">
            <a:extLst>
              <a:ext uri="{FF2B5EF4-FFF2-40B4-BE49-F238E27FC236}">
                <a16:creationId xmlns:a16="http://schemas.microsoft.com/office/drawing/2014/main" id="{DA53D7EC-8354-E14A-A7FA-81AD863786A4}"/>
              </a:ext>
            </a:extLst>
          </p:cNvPr>
          <p:cNvSpPr>
            <a:spLocks noGrp="1"/>
          </p:cNvSpPr>
          <p:nvPr>
            <p:ph type="body" sz="quarter" idx="17"/>
          </p:nvPr>
        </p:nvSpPr>
        <p:spPr>
          <a:xfrm>
            <a:off x="6272082" y="2456463"/>
            <a:ext cx="5050671"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8">
            <a:extLst>
              <a:ext uri="{FF2B5EF4-FFF2-40B4-BE49-F238E27FC236}">
                <a16:creationId xmlns:a16="http://schemas.microsoft.com/office/drawing/2014/main" id="{BCFA1914-78AE-134E-8209-EA026A7331BA}"/>
              </a:ext>
            </a:extLst>
          </p:cNvPr>
          <p:cNvSpPr>
            <a:spLocks noGrp="1"/>
          </p:cNvSpPr>
          <p:nvPr>
            <p:ph type="body" sz="quarter" idx="13" hasCustomPrompt="1"/>
          </p:nvPr>
        </p:nvSpPr>
        <p:spPr>
          <a:xfrm>
            <a:off x="863600" y="6436788"/>
            <a:ext cx="7832845"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4" name="Title 1">
            <a:extLst>
              <a:ext uri="{FF2B5EF4-FFF2-40B4-BE49-F238E27FC236}">
                <a16:creationId xmlns:a16="http://schemas.microsoft.com/office/drawing/2014/main" id="{CBD0110D-75B4-F04E-931A-5176A6DAA014}"/>
              </a:ext>
            </a:extLst>
          </p:cNvPr>
          <p:cNvSpPr>
            <a:spLocks noGrp="1"/>
          </p:cNvSpPr>
          <p:nvPr>
            <p:ph type="title" hasCustomPrompt="1"/>
          </p:nvPr>
        </p:nvSpPr>
        <p:spPr>
          <a:xfrm>
            <a:off x="6277728" y="1523420"/>
            <a:ext cx="5050672"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10" name="Text Placeholder 18">
            <a:extLst>
              <a:ext uri="{FF2B5EF4-FFF2-40B4-BE49-F238E27FC236}">
                <a16:creationId xmlns:a16="http://schemas.microsoft.com/office/drawing/2014/main" id="{D3849F72-96AA-DC45-B908-A4B8D4257A5F}"/>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Text Placeholder 9">
            <a:extLst>
              <a:ext uri="{FF2B5EF4-FFF2-40B4-BE49-F238E27FC236}">
                <a16:creationId xmlns:a16="http://schemas.microsoft.com/office/drawing/2014/main" id="{65C2E079-38A2-634C-ADF9-5C40352E90D0}"/>
              </a:ext>
            </a:extLst>
          </p:cNvPr>
          <p:cNvSpPr>
            <a:spLocks noGrp="1"/>
          </p:cNvSpPr>
          <p:nvPr>
            <p:ph type="body" sz="quarter" idx="28"/>
          </p:nvPr>
        </p:nvSpPr>
        <p:spPr>
          <a:xfrm>
            <a:off x="863601"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A picture containing food&#10;&#10;Description automatically generated">
            <a:extLst>
              <a:ext uri="{FF2B5EF4-FFF2-40B4-BE49-F238E27FC236}">
                <a16:creationId xmlns:a16="http://schemas.microsoft.com/office/drawing/2014/main" id="{56622307-1967-9547-BEF7-EFEE04D4B69E}"/>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81241084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982B460-7034-244F-8EB8-CD53BC66BEF2}"/>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0" y="2640647"/>
            <a:ext cx="5052605" cy="1576708"/>
          </a:xfrm>
          <a:prstGeom prst="rect">
            <a:avLst/>
          </a:prstGeom>
        </p:spPr>
        <p:txBody>
          <a:bodyPr lIns="0" tIns="0" rIns="0" bIns="0" anchor="ctr"/>
          <a:lstStyle>
            <a:lvl1pPr>
              <a:spcAft>
                <a:spcPts val="800"/>
              </a:spcAft>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 Click </a:t>
            </a:r>
            <a:br>
              <a:rPr lang="en-US"/>
            </a:br>
            <a:r>
              <a:rPr lang="en-US"/>
              <a:t>to edit Master title style Click to edit Master title style</a:t>
            </a:r>
          </a:p>
        </p:txBody>
      </p:sp>
      <p:sp>
        <p:nvSpPr>
          <p:cNvPr id="9" name="Rounded Rectangle 8">
            <a:extLst>
              <a:ext uri="{FF2B5EF4-FFF2-40B4-BE49-F238E27FC236}">
                <a16:creationId xmlns:a16="http://schemas.microsoft.com/office/drawing/2014/main" id="{E45EC2D0-2066-7C46-B4A9-56BE033DFDC7}"/>
              </a:ext>
            </a:extLst>
          </p:cNvPr>
          <p:cNvSpPr/>
          <p:nvPr userDrawn="1"/>
        </p:nvSpPr>
        <p:spPr>
          <a:xfrm>
            <a:off x="6275789" y="1348510"/>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Text Placeholder 9">
            <a:extLst>
              <a:ext uri="{FF2B5EF4-FFF2-40B4-BE49-F238E27FC236}">
                <a16:creationId xmlns:a16="http://schemas.microsoft.com/office/drawing/2014/main" id="{E7D74F64-410F-C140-BEF2-50EB28C1F10A}"/>
              </a:ext>
            </a:extLst>
          </p:cNvPr>
          <p:cNvSpPr>
            <a:spLocks noGrp="1"/>
          </p:cNvSpPr>
          <p:nvPr>
            <p:ph type="body" sz="quarter" idx="20"/>
          </p:nvPr>
        </p:nvSpPr>
        <p:spPr>
          <a:xfrm>
            <a:off x="6622538" y="1504953"/>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2" name="Text Placeholder 2">
            <a:extLst>
              <a:ext uri="{FF2B5EF4-FFF2-40B4-BE49-F238E27FC236}">
                <a16:creationId xmlns:a16="http://schemas.microsoft.com/office/drawing/2014/main" id="{7534475F-C46F-B44B-A7AB-22F233A73D4F}"/>
              </a:ext>
            </a:extLst>
          </p:cNvPr>
          <p:cNvSpPr>
            <a:spLocks noGrp="1"/>
          </p:cNvSpPr>
          <p:nvPr>
            <p:ph type="body" sz="quarter" idx="21" hasCustomPrompt="1"/>
          </p:nvPr>
        </p:nvSpPr>
        <p:spPr>
          <a:xfrm>
            <a:off x="6275791" y="90918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13" name="Rectangle 12">
            <a:extLst>
              <a:ext uri="{FF2B5EF4-FFF2-40B4-BE49-F238E27FC236}">
                <a16:creationId xmlns:a16="http://schemas.microsoft.com/office/drawing/2014/main" id="{F71F2941-1391-9F41-9B05-2564737D1CA5}"/>
              </a:ext>
            </a:extLst>
          </p:cNvPr>
          <p:cNvSpPr/>
          <p:nvPr userDrawn="1"/>
        </p:nvSpPr>
        <p:spPr>
          <a:xfrm>
            <a:off x="6275790" y="86169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4" name="Straight Connector 13">
            <a:extLst>
              <a:ext uri="{FF2B5EF4-FFF2-40B4-BE49-F238E27FC236}">
                <a16:creationId xmlns:a16="http://schemas.microsoft.com/office/drawing/2014/main" id="{C9897074-7CD0-7547-BD7C-BD20A83DACB8}"/>
              </a:ext>
            </a:extLst>
          </p:cNvPr>
          <p:cNvCxnSpPr>
            <a:cxnSpLocks/>
          </p:cNvCxnSpPr>
          <p:nvPr userDrawn="1"/>
        </p:nvCxnSpPr>
        <p:spPr>
          <a:xfrm>
            <a:off x="6275790" y="132608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43C7861-043E-244B-A15E-3DF348BA7133}"/>
              </a:ext>
            </a:extLst>
          </p:cNvPr>
          <p:cNvSpPr/>
          <p:nvPr userDrawn="1"/>
        </p:nvSpPr>
        <p:spPr>
          <a:xfrm>
            <a:off x="6275789" y="3062723"/>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6" name="Text Placeholder 9">
            <a:extLst>
              <a:ext uri="{FF2B5EF4-FFF2-40B4-BE49-F238E27FC236}">
                <a16:creationId xmlns:a16="http://schemas.microsoft.com/office/drawing/2014/main" id="{1F6C341A-8889-374B-BFD0-8BFB09C03A61}"/>
              </a:ext>
            </a:extLst>
          </p:cNvPr>
          <p:cNvSpPr>
            <a:spLocks noGrp="1"/>
          </p:cNvSpPr>
          <p:nvPr>
            <p:ph type="body" sz="quarter" idx="22"/>
          </p:nvPr>
        </p:nvSpPr>
        <p:spPr>
          <a:xfrm>
            <a:off x="6622538" y="3219167"/>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27" name="Text Placeholder 2">
            <a:extLst>
              <a:ext uri="{FF2B5EF4-FFF2-40B4-BE49-F238E27FC236}">
                <a16:creationId xmlns:a16="http://schemas.microsoft.com/office/drawing/2014/main" id="{8EB5CC2A-8814-AD4C-94A8-AAB9E739A572}"/>
              </a:ext>
            </a:extLst>
          </p:cNvPr>
          <p:cNvSpPr>
            <a:spLocks noGrp="1"/>
          </p:cNvSpPr>
          <p:nvPr>
            <p:ph type="body" sz="quarter" idx="23" hasCustomPrompt="1"/>
          </p:nvPr>
        </p:nvSpPr>
        <p:spPr>
          <a:xfrm>
            <a:off x="6275791" y="2623397"/>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28" name="Rectangle 27">
            <a:extLst>
              <a:ext uri="{FF2B5EF4-FFF2-40B4-BE49-F238E27FC236}">
                <a16:creationId xmlns:a16="http://schemas.microsoft.com/office/drawing/2014/main" id="{E9A1A5C2-4744-F145-A9EE-D5FFC29D9377}"/>
              </a:ext>
            </a:extLst>
          </p:cNvPr>
          <p:cNvSpPr/>
          <p:nvPr userDrawn="1"/>
        </p:nvSpPr>
        <p:spPr>
          <a:xfrm>
            <a:off x="6275790" y="2575905"/>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9" name="Straight Connector 28">
            <a:extLst>
              <a:ext uri="{FF2B5EF4-FFF2-40B4-BE49-F238E27FC236}">
                <a16:creationId xmlns:a16="http://schemas.microsoft.com/office/drawing/2014/main" id="{8549CC34-F23B-FB44-8393-64C036694B05}"/>
              </a:ext>
            </a:extLst>
          </p:cNvPr>
          <p:cNvCxnSpPr>
            <a:cxnSpLocks/>
          </p:cNvCxnSpPr>
          <p:nvPr userDrawn="1"/>
        </p:nvCxnSpPr>
        <p:spPr>
          <a:xfrm>
            <a:off x="6275790" y="3040300"/>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67D46D13-1898-BE48-8476-8DDF1462B5E0}"/>
              </a:ext>
            </a:extLst>
          </p:cNvPr>
          <p:cNvSpPr/>
          <p:nvPr userDrawn="1"/>
        </p:nvSpPr>
        <p:spPr>
          <a:xfrm>
            <a:off x="6275789" y="4776937"/>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Text Placeholder 9">
            <a:extLst>
              <a:ext uri="{FF2B5EF4-FFF2-40B4-BE49-F238E27FC236}">
                <a16:creationId xmlns:a16="http://schemas.microsoft.com/office/drawing/2014/main" id="{1D5DF601-A9E2-AF4C-9435-B4DAF08F9F04}"/>
              </a:ext>
            </a:extLst>
          </p:cNvPr>
          <p:cNvSpPr>
            <a:spLocks noGrp="1"/>
          </p:cNvSpPr>
          <p:nvPr>
            <p:ph type="body" sz="quarter" idx="24"/>
          </p:nvPr>
        </p:nvSpPr>
        <p:spPr>
          <a:xfrm>
            <a:off x="6622538" y="4933380"/>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32" name="Text Placeholder 2">
            <a:extLst>
              <a:ext uri="{FF2B5EF4-FFF2-40B4-BE49-F238E27FC236}">
                <a16:creationId xmlns:a16="http://schemas.microsoft.com/office/drawing/2014/main" id="{604AE032-B3A3-C442-B8DC-8F7A485F12AA}"/>
              </a:ext>
            </a:extLst>
          </p:cNvPr>
          <p:cNvSpPr>
            <a:spLocks noGrp="1"/>
          </p:cNvSpPr>
          <p:nvPr>
            <p:ph type="body" sz="quarter" idx="25" hasCustomPrompt="1"/>
          </p:nvPr>
        </p:nvSpPr>
        <p:spPr>
          <a:xfrm>
            <a:off x="6275791" y="4337610"/>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3" name="Rectangle 32">
            <a:extLst>
              <a:ext uri="{FF2B5EF4-FFF2-40B4-BE49-F238E27FC236}">
                <a16:creationId xmlns:a16="http://schemas.microsoft.com/office/drawing/2014/main" id="{FF4874F8-D35C-B34B-AB7A-97BE3CD53502}"/>
              </a:ext>
            </a:extLst>
          </p:cNvPr>
          <p:cNvSpPr/>
          <p:nvPr userDrawn="1"/>
        </p:nvSpPr>
        <p:spPr>
          <a:xfrm>
            <a:off x="6275790" y="4290118"/>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4" name="Straight Connector 33">
            <a:extLst>
              <a:ext uri="{FF2B5EF4-FFF2-40B4-BE49-F238E27FC236}">
                <a16:creationId xmlns:a16="http://schemas.microsoft.com/office/drawing/2014/main" id="{DE1A1E44-7E0A-484E-AFB5-1E7B861E02F7}"/>
              </a:ext>
            </a:extLst>
          </p:cNvPr>
          <p:cNvCxnSpPr>
            <a:cxnSpLocks/>
          </p:cNvCxnSpPr>
          <p:nvPr userDrawn="1"/>
        </p:nvCxnSpPr>
        <p:spPr>
          <a:xfrm>
            <a:off x="6275790" y="4754513"/>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5" name="Text Placeholder 18">
            <a:extLst>
              <a:ext uri="{FF2B5EF4-FFF2-40B4-BE49-F238E27FC236}">
                <a16:creationId xmlns:a16="http://schemas.microsoft.com/office/drawing/2014/main" id="{5F351E5A-10FB-0542-BE75-9A4B4820BFAA}"/>
              </a:ext>
            </a:extLst>
          </p:cNvPr>
          <p:cNvSpPr>
            <a:spLocks noGrp="1"/>
          </p:cNvSpPr>
          <p:nvPr>
            <p:ph type="body" sz="quarter" idx="13" hasCustomPrompt="1"/>
          </p:nvPr>
        </p:nvSpPr>
        <p:spPr>
          <a:xfrm>
            <a:off x="863600" y="643678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1" name="Text Placeholder 18">
            <a:extLst>
              <a:ext uri="{FF2B5EF4-FFF2-40B4-BE49-F238E27FC236}">
                <a16:creationId xmlns:a16="http://schemas.microsoft.com/office/drawing/2014/main" id="{FAEE7216-519C-264E-BC91-04B7F2950703}"/>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5" name="Picture 24" descr="A picture containing food&#10;&#10;Description automatically generated">
            <a:extLst>
              <a:ext uri="{FF2B5EF4-FFF2-40B4-BE49-F238E27FC236}">
                <a16:creationId xmlns:a16="http://schemas.microsoft.com/office/drawing/2014/main" id="{8D35097E-1DE5-7C4C-A9B3-3A1800DAFB2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308427937"/>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2" y="274638"/>
            <a:ext cx="11127409" cy="927999"/>
          </a:xfrm>
          <a:prstGeom prst="rect">
            <a:avLst/>
          </a:prstGeom>
        </p:spPr>
        <p:txBody>
          <a:bodyPr lIns="0" anchor="b" anchorCtr="0"/>
          <a:lstStyle>
            <a:lvl1pPr>
              <a:lnSpc>
                <a:spcPts val="2400"/>
              </a:lnSpc>
              <a:defRPr>
                <a:solidFill>
                  <a:schemeClr val="accent1"/>
                </a:solidFill>
              </a:defRPr>
            </a:lvl1pPr>
          </a:lstStyle>
          <a:p>
            <a:r>
              <a:rPr lang="en-US"/>
              <a:t>Click to edit Master title style</a:t>
            </a:r>
          </a:p>
        </p:txBody>
      </p:sp>
      <p:sp>
        <p:nvSpPr>
          <p:cNvPr id="3" name="Content Placeholder 2"/>
          <p:cNvSpPr>
            <a:spLocks noGrp="1"/>
          </p:cNvSpPr>
          <p:nvPr>
            <p:ph idx="1"/>
          </p:nvPr>
        </p:nvSpPr>
        <p:spPr>
          <a:xfrm>
            <a:off x="508001" y="1600201"/>
            <a:ext cx="11093451" cy="4004691"/>
          </a:xfrm>
          <a:prstGeom prst="rect">
            <a:avLst/>
          </a:prstGeom>
        </p:spPr>
        <p:txBody>
          <a:bodyPr/>
          <a:lstStyle>
            <a:lvl1pPr>
              <a:buClr>
                <a:schemeClr val="accent1"/>
              </a:buClr>
              <a:defRPr/>
            </a:lvl1pPr>
            <a:lvl2pPr marL="349242" indent="-180970">
              <a:buClr>
                <a:schemeClr val="accent1"/>
              </a:buClr>
              <a:defRPr/>
            </a:lvl2pPr>
            <a:lvl3pPr marL="517512" indent="-168270">
              <a:buClr>
                <a:schemeClr val="accent1"/>
              </a:buClr>
              <a:defRPr/>
            </a:lvl3pPr>
            <a:lvl4pPr marL="685783" indent="-168270">
              <a:buClr>
                <a:schemeClr val="accent1"/>
              </a:buClr>
              <a:defRPr/>
            </a:lvl4pPr>
            <a:lvl5pPr marL="806431" indent="-120648">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9CACADA9-C812-48D8-B8B9-E9A775436C3E}"/>
              </a:ext>
            </a:extLst>
          </p:cNvPr>
          <p:cNvSpPr>
            <a:spLocks noGrp="1"/>
          </p:cNvSpPr>
          <p:nvPr>
            <p:ph type="ftr" sz="quarter" idx="10"/>
          </p:nvPr>
        </p:nvSpPr>
        <p:spPr/>
        <p:txBody>
          <a:bodyPr/>
          <a:lstStyle>
            <a:lvl1pPr>
              <a:defRPr/>
            </a:lvl1pPr>
          </a:lstStyle>
          <a:p>
            <a:pPr>
              <a:defRPr/>
            </a:pPr>
            <a:r>
              <a:rPr lang="en-US"/>
              <a:t>GILEAD CONFIDENTIAL AND PROPRIETARY</a:t>
            </a:r>
          </a:p>
        </p:txBody>
      </p:sp>
      <p:sp>
        <p:nvSpPr>
          <p:cNvPr id="8" name="Slide Number Placeholder 5">
            <a:extLst>
              <a:ext uri="{FF2B5EF4-FFF2-40B4-BE49-F238E27FC236}">
                <a16:creationId xmlns:a16="http://schemas.microsoft.com/office/drawing/2014/main" id="{176AF96B-F142-47AB-A4A1-AD6EE21B5572}"/>
              </a:ext>
            </a:extLst>
          </p:cNvPr>
          <p:cNvSpPr>
            <a:spLocks noGrp="1"/>
          </p:cNvSpPr>
          <p:nvPr>
            <p:ph type="sldNum" sz="quarter" idx="11"/>
          </p:nvPr>
        </p:nvSpPr>
        <p:spPr/>
        <p:txBody>
          <a:bodyPr/>
          <a:lstStyle>
            <a:lvl1pPr>
              <a:defRPr smtClean="0"/>
            </a:lvl1pPr>
          </a:lstStyle>
          <a:p>
            <a:pPr>
              <a:defRPr/>
            </a:pPr>
            <a:fld id="{702BD659-9FDC-409B-A85B-D43EDDA21183}" type="slidenum">
              <a:rPr lang="en-US" altLang="en-US"/>
              <a:pPr>
                <a:defRPr/>
              </a:pPr>
              <a:t>‹#›</a:t>
            </a:fld>
            <a:endParaRPr lang="en-US" altLang="en-US"/>
          </a:p>
        </p:txBody>
      </p:sp>
    </p:spTree>
    <p:extLst>
      <p:ext uri="{BB962C8B-B14F-4D97-AF65-F5344CB8AC3E}">
        <p14:creationId xmlns:p14="http://schemas.microsoft.com/office/powerpoint/2010/main" val="39179519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16387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000660913"/>
      </p:ext>
    </p:extLst>
  </p:cSld>
  <p:clrMapOvr>
    <a:masterClrMapping/>
  </p:clrMapOvr>
  <p:transition>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850263798"/>
      </p:ext>
    </p:extLst>
  </p:cSld>
  <p:clrMapOvr>
    <a:masterClrMapping/>
  </p:clrMapOvr>
  <p:transition>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364153723"/>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3.xml"/><Relationship Id="rId3" Type="http://schemas.openxmlformats.org/officeDocument/2006/relationships/slideLayout" Target="../slideLayouts/slideLayout16.xml"/><Relationship Id="rId21" Type="http://schemas.openxmlformats.org/officeDocument/2006/relationships/image" Target="../media/image2.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oleObject" Target="../embeddings/oleObject3.bin"/><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ags" Target="../tags/tag5.xml"/><Relationship Id="rId3" Type="http://schemas.openxmlformats.org/officeDocument/2006/relationships/slideLayout" Target="../slideLayouts/slideLayout32.xml"/><Relationship Id="rId21" Type="http://schemas.openxmlformats.org/officeDocument/2006/relationships/image" Target="../media/image2.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oleObject" Target="../embeddings/oleObject4.bin"/><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5"/>
            </p:custDataLst>
            <p:extLst>
              <p:ext uri="{D42A27DB-BD31-4B8C-83A1-F6EECF244321}">
                <p14:modId xmlns:p14="http://schemas.microsoft.com/office/powerpoint/2010/main" val="3361265387"/>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name="think-cell Slide" r:id="rId16" imgW="519" imgH="520" progId="TCLayout.ActiveDocument.1">
                  <p:embed/>
                </p:oleObj>
              </mc:Choice>
              <mc:Fallback>
                <p:oleObj name="think-cell Slide" r:id="rId16" imgW="519" imgH="520" progId="TCLayout.ActiveDocument.1">
                  <p:embed/>
                  <p:pic>
                    <p:nvPicPr>
                      <p:cNvPr id="2" name="Object 1" hidden="1"/>
                      <p:cNvPicPr/>
                      <p:nvPr/>
                    </p:nvPicPr>
                    <p:blipFill>
                      <a:blip r:embed="rId17"/>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FF5AB9D8-6642-5B49-89E9-A48CDE62CA56}"/>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926575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19" r:id="rId12"/>
    <p:sldLayoutId id="2147483720" r:id="rId13"/>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8"/>
            </p:custData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name="think-cell Slide" r:id="rId19" imgW="519" imgH="520" progId="TCLayout.ActiveDocument.1">
                  <p:embed/>
                </p:oleObj>
              </mc:Choice>
              <mc:Fallback>
                <p:oleObj name="think-cell Slide" r:id="rId19" imgW="519" imgH="520" progId="TCLayout.ActiveDocument.1">
                  <p:embed/>
                  <p:pic>
                    <p:nvPicPr>
                      <p:cNvPr id="2" name="Object 1" hidden="1"/>
                      <p:cNvPicPr/>
                      <p:nvPr/>
                    </p:nvPicPr>
                    <p:blipFill>
                      <a:blip r:embed="rId20"/>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FF5AB9D8-6642-5B49-89E9-A48CDE62CA56}"/>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373209237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8" r:id="rId16"/>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8"/>
            </p:custDataLst>
            <p:extLst>
              <p:ext uri="{D42A27DB-BD31-4B8C-83A1-F6EECF244321}">
                <p14:modId xmlns:p14="http://schemas.microsoft.com/office/powerpoint/2010/main" val="164602207"/>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name="think-cell Slide" r:id="rId19" imgW="519" imgH="520" progId="TCLayout.ActiveDocument.1">
                  <p:embed/>
                </p:oleObj>
              </mc:Choice>
              <mc:Fallback>
                <p:oleObj name="think-cell Slide" r:id="rId19" imgW="519" imgH="520" progId="TCLayout.ActiveDocument.1">
                  <p:embed/>
                  <p:pic>
                    <p:nvPicPr>
                      <p:cNvPr id="2" name="Object 1" hidden="1"/>
                      <p:cNvPicPr/>
                      <p:nvPr/>
                    </p:nvPicPr>
                    <p:blipFill>
                      <a:blip r:embed="rId20"/>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FF5AB9D8-6642-5B49-89E9-A48CDE62CA56}"/>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304731138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6BD022E9-1AF0-D441-89FB-E4108D4E6B0E}"/>
              </a:ext>
            </a:extLst>
          </p:cNvPr>
          <p:cNvSpPr>
            <a:spLocks noGrp="1"/>
          </p:cNvSpPr>
          <p:nvPr>
            <p:ph type="dt" sz="half" idx="2"/>
          </p:nvPr>
        </p:nvSpPr>
        <p:spPr>
          <a:xfrm>
            <a:off x="874867" y="6213310"/>
            <a:ext cx="7141347" cy="325604"/>
          </a:xfrm>
          <a:prstGeom prst="rect">
            <a:avLst/>
          </a:prstGeom>
        </p:spPr>
        <p:txBody>
          <a:bodyPr lIns="0" tIns="0" rIns="0" bIns="0" anchor="b"/>
          <a:lstStyle>
            <a:lvl1pPr marL="0" marR="0" indent="0" algn="l" defTabSz="914377" rtl="0" eaLnBrk="1" fontAlgn="auto" latinLnBrk="0" hangingPunct="1">
              <a:lnSpc>
                <a:spcPct val="100000"/>
              </a:lnSpc>
              <a:spcBef>
                <a:spcPts val="0"/>
              </a:spcBef>
              <a:spcAft>
                <a:spcPts val="0"/>
              </a:spcAft>
              <a:buClrTx/>
              <a:buSzTx/>
              <a:buFontTx/>
              <a:buNone/>
              <a:tabLst/>
              <a:defRPr lang="en-CA" sz="800" b="0" i="0" u="none" strike="noStrike" cap="all" baseline="0" smtClean="0">
                <a:solidFill>
                  <a:schemeClr val="accent3"/>
                </a:solidFill>
                <a:effectLst/>
                <a:latin typeface="Arial" panose="020B0604020202020204" pitchFamily="34" charset="0"/>
                <a:cs typeface="Arial" panose="020B0604020202020204" pitchFamily="34" charset="0"/>
              </a:defRPr>
            </a:lvl1pPr>
          </a:lstStyle>
          <a:p>
            <a:r>
              <a:rPr lang="en-CA"/>
              <a:t>Disclaimer goes here</a:t>
            </a:r>
          </a:p>
        </p:txBody>
      </p:sp>
      <p:sp>
        <p:nvSpPr>
          <p:cNvPr id="15" name="Slide Number Placeholder 5">
            <a:extLst>
              <a:ext uri="{FF2B5EF4-FFF2-40B4-BE49-F238E27FC236}">
                <a16:creationId xmlns:a16="http://schemas.microsoft.com/office/drawing/2014/main" id="{BD8F4315-808C-1D48-B36E-6E6CA2B02188}"/>
              </a:ext>
            </a:extLst>
          </p:cNvPr>
          <p:cNvSpPr>
            <a:spLocks noGrp="1"/>
          </p:cNvSpPr>
          <p:nvPr>
            <p:ph type="sldNum" sz="quarter" idx="4"/>
          </p:nvPr>
        </p:nvSpPr>
        <p:spPr>
          <a:xfrm>
            <a:off x="9730272" y="6376112"/>
            <a:ext cx="601133" cy="171449"/>
          </a:xfrm>
          <a:prstGeom prst="rect">
            <a:avLst/>
          </a:prstGeom>
        </p:spPr>
        <p:txBody>
          <a:bodyPr lIns="0" tIns="0" rIns="0" bIns="0"/>
          <a:lstStyle>
            <a:lvl1pPr algn="r">
              <a:defRPr sz="933">
                <a:solidFill>
                  <a:schemeClr val="accent3"/>
                </a:solidFill>
              </a:defRPr>
            </a:lvl1pPr>
          </a:lstStyle>
          <a:p>
            <a:fld id="{72704E50-790F-004D-A3FC-F1A2CCAC1708}" type="slidenum">
              <a:rPr lang="en-US" smtClean="0"/>
              <a:pPr/>
              <a:t>‹#›</a:t>
            </a:fld>
            <a:endParaRPr lang="en-US"/>
          </a:p>
        </p:txBody>
      </p:sp>
    </p:spTree>
    <p:extLst>
      <p:ext uri="{BB962C8B-B14F-4D97-AF65-F5344CB8AC3E}">
        <p14:creationId xmlns:p14="http://schemas.microsoft.com/office/powerpoint/2010/main" val="124600892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9">
          <p15:clr>
            <a:srgbClr val="F26B43"/>
          </p15:clr>
        </p15:guide>
        <p15:guide id="2" pos="408">
          <p15:clr>
            <a:srgbClr val="F26B43"/>
          </p15:clr>
        </p15:guide>
        <p15:guide id="3" pos="5352">
          <p15:clr>
            <a:srgbClr val="F26B43"/>
          </p15:clr>
        </p15:guide>
        <p15:guide id="4" orient="horz" pos="275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tiff"/><Relationship Id="rId2" Type="http://schemas.openxmlformats.org/officeDocument/2006/relationships/image" Target="../media/image44.jpeg"/><Relationship Id="rId1" Type="http://schemas.openxmlformats.org/officeDocument/2006/relationships/slideLayout" Target="../slideLayouts/slideLayout12.xml"/><Relationship Id="rId6" Type="http://schemas.openxmlformats.org/officeDocument/2006/relationships/image" Target="../media/image47.tiff"/><Relationship Id="rId5" Type="http://schemas.microsoft.com/office/2007/relationships/hdphoto" Target="../media/hdphoto2.wdp"/><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12.xml"/><Relationship Id="rId4" Type="http://schemas.openxmlformats.org/officeDocument/2006/relationships/image" Target="../media/image51.emf"/></Relationships>
</file>

<file path=ppt/slides/_rels/slide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comments" Target="../comments/comment1.xml"/><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8.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comments" Target="../comments/comment4.xml"/></Relationships>
</file>

<file path=ppt/slides/_rels/slide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41.sv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886EF2-2B26-4952-927D-59508706B5B0}"/>
              </a:ext>
            </a:extLst>
          </p:cNvPr>
          <p:cNvSpPr>
            <a:spLocks noGrp="1"/>
          </p:cNvSpPr>
          <p:nvPr>
            <p:ph type="ctrTitle"/>
          </p:nvPr>
        </p:nvSpPr>
        <p:spPr>
          <a:xfrm>
            <a:off x="696545" y="3454101"/>
            <a:ext cx="10790187" cy="776287"/>
          </a:xfrm>
        </p:spPr>
        <p:txBody>
          <a:bodyPr/>
          <a:lstStyle/>
          <a:p>
            <a:r>
              <a:rPr lang="en-GB"/>
              <a:t>Building country specific Omnichannel HCP Journeys to support launch</a:t>
            </a:r>
          </a:p>
        </p:txBody>
      </p:sp>
      <p:sp>
        <p:nvSpPr>
          <p:cNvPr id="12" name="Text Placeholder 11">
            <a:extLst>
              <a:ext uri="{FF2B5EF4-FFF2-40B4-BE49-F238E27FC236}">
                <a16:creationId xmlns:a16="http://schemas.microsoft.com/office/drawing/2014/main" id="{26E84B6B-B86E-4849-AD54-227E2CC58E55}"/>
              </a:ext>
            </a:extLst>
          </p:cNvPr>
          <p:cNvSpPr>
            <a:spLocks noGrp="1"/>
          </p:cNvSpPr>
          <p:nvPr>
            <p:ph type="body" sz="quarter" idx="10"/>
          </p:nvPr>
        </p:nvSpPr>
        <p:spPr/>
        <p:txBody>
          <a:bodyPr/>
          <a:lstStyle/>
          <a:p>
            <a:r>
              <a:rPr lang="en-GB">
                <a:ea typeface="ＭＳ Ｐゴシック"/>
              </a:rPr>
              <a:t>March 2021</a:t>
            </a:r>
          </a:p>
        </p:txBody>
      </p:sp>
    </p:spTree>
    <p:extLst>
      <p:ext uri="{BB962C8B-B14F-4D97-AF65-F5344CB8AC3E}">
        <p14:creationId xmlns:p14="http://schemas.microsoft.com/office/powerpoint/2010/main" val="24310074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49FD3-940B-47A0-A95C-C08F270EC9E4}"/>
              </a:ext>
            </a:extLst>
          </p:cNvPr>
          <p:cNvSpPr>
            <a:spLocks noGrp="1"/>
          </p:cNvSpPr>
          <p:nvPr>
            <p:ph type="title"/>
          </p:nvPr>
        </p:nvSpPr>
        <p:spPr>
          <a:xfrm>
            <a:off x="1981200" y="2232922"/>
            <a:ext cx="8743950" cy="1374476"/>
          </a:xfrm>
        </p:spPr>
        <p:txBody>
          <a:bodyPr/>
          <a:lstStyle/>
          <a:p>
            <a:r>
              <a:rPr lang="en-GB" sz="3200"/>
              <a:t>Your support throughout this process is essential to ensure the journeys we create together help </a:t>
            </a:r>
            <a:r>
              <a:rPr lang="en-GB" sz="3200">
                <a:solidFill>
                  <a:schemeClr val="accent3"/>
                </a:solidFill>
              </a:rPr>
              <a:t>drive your local campaign execution</a:t>
            </a:r>
          </a:p>
        </p:txBody>
      </p:sp>
      <p:pic>
        <p:nvPicPr>
          <p:cNvPr id="4" name="Graphic 3" descr="Open quotation mark with solid fill">
            <a:extLst>
              <a:ext uri="{FF2B5EF4-FFF2-40B4-BE49-F238E27FC236}">
                <a16:creationId xmlns:a16="http://schemas.microsoft.com/office/drawing/2014/main" id="{64F98A2F-AE49-447C-A49C-0C4798962E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0600" y="1588098"/>
            <a:ext cx="914400" cy="914400"/>
          </a:xfrm>
          <a:prstGeom prst="rect">
            <a:avLst/>
          </a:prstGeom>
        </p:spPr>
      </p:pic>
      <p:pic>
        <p:nvPicPr>
          <p:cNvPr id="5" name="Graphic 4" descr="Open quotation mark with solid fill">
            <a:extLst>
              <a:ext uri="{FF2B5EF4-FFF2-40B4-BE49-F238E27FC236}">
                <a16:creationId xmlns:a16="http://schemas.microsoft.com/office/drawing/2014/main" id="{CC9D7DDD-BA48-4B45-9085-3886F45B2C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213986" y="3566839"/>
            <a:ext cx="914400" cy="914400"/>
          </a:xfrm>
          <a:prstGeom prst="rect">
            <a:avLst/>
          </a:prstGeom>
        </p:spPr>
      </p:pic>
    </p:spTree>
    <p:extLst>
      <p:ext uri="{BB962C8B-B14F-4D97-AF65-F5344CB8AC3E}">
        <p14:creationId xmlns:p14="http://schemas.microsoft.com/office/powerpoint/2010/main" val="1196619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E19A-A59D-4391-BE66-5FC951D8322B}"/>
              </a:ext>
            </a:extLst>
          </p:cNvPr>
          <p:cNvSpPr>
            <a:spLocks noGrp="1"/>
          </p:cNvSpPr>
          <p:nvPr>
            <p:ph type="title"/>
          </p:nvPr>
        </p:nvSpPr>
        <p:spPr/>
        <p:txBody>
          <a:bodyPr/>
          <a:lstStyle/>
          <a:p>
            <a:r>
              <a:rPr lang="en-GB"/>
              <a:t>The project plan detail of Phase 1</a:t>
            </a:r>
          </a:p>
        </p:txBody>
      </p:sp>
      <p:sp>
        <p:nvSpPr>
          <p:cNvPr id="19" name="Pentagon 26">
            <a:extLst>
              <a:ext uri="{FF2B5EF4-FFF2-40B4-BE49-F238E27FC236}">
                <a16:creationId xmlns:a16="http://schemas.microsoft.com/office/drawing/2014/main" id="{8A0A97E2-4D79-4050-BA87-BDC743D68E76}"/>
              </a:ext>
            </a:extLst>
          </p:cNvPr>
          <p:cNvSpPr/>
          <p:nvPr/>
        </p:nvSpPr>
        <p:spPr bwMode="auto">
          <a:xfrm>
            <a:off x="1597572" y="1670025"/>
            <a:ext cx="2039760" cy="541520"/>
          </a:xfrm>
          <a:prstGeom prst="homePlate">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Tahoma"/>
                <a:ea typeface="+mn-ea"/>
                <a:cs typeface="+mn-cs"/>
              </a:rPr>
              <a:t>Phase 1a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Tahoma"/>
                <a:ea typeface="+mn-ea"/>
                <a:cs typeface="+mn-cs"/>
              </a:rPr>
              <a:t>Customer Journey Foundations</a:t>
            </a:r>
          </a:p>
        </p:txBody>
      </p:sp>
      <p:graphicFrame>
        <p:nvGraphicFramePr>
          <p:cNvPr id="20" name="Table 19">
            <a:extLst>
              <a:ext uri="{FF2B5EF4-FFF2-40B4-BE49-F238E27FC236}">
                <a16:creationId xmlns:a16="http://schemas.microsoft.com/office/drawing/2014/main" id="{1B9F6AF6-8D70-457B-9D1B-573B6BD9C74D}"/>
              </a:ext>
            </a:extLst>
          </p:cNvPr>
          <p:cNvGraphicFramePr>
            <a:graphicFrameLocks noGrp="1"/>
          </p:cNvGraphicFramePr>
          <p:nvPr>
            <p:extLst>
              <p:ext uri="{D42A27DB-BD31-4B8C-83A1-F6EECF244321}">
                <p14:modId xmlns:p14="http://schemas.microsoft.com/office/powerpoint/2010/main" val="3405926078"/>
              </p:ext>
            </p:extLst>
          </p:nvPr>
        </p:nvGraphicFramePr>
        <p:xfrm>
          <a:off x="650836" y="1066015"/>
          <a:ext cx="10990727" cy="457200"/>
        </p:xfrm>
        <a:graphic>
          <a:graphicData uri="http://schemas.openxmlformats.org/drawingml/2006/table">
            <a:tbl>
              <a:tblPr firstRow="1" bandRow="1">
                <a:tableStyleId>{C4B1156A-380E-4F78-BDF5-A606A8083BF9}</a:tableStyleId>
              </a:tblPr>
              <a:tblGrid>
                <a:gridCol w="999157">
                  <a:extLst>
                    <a:ext uri="{9D8B030D-6E8A-4147-A177-3AD203B41FA5}">
                      <a16:colId xmlns:a16="http://schemas.microsoft.com/office/drawing/2014/main" val="4006519837"/>
                    </a:ext>
                  </a:extLst>
                </a:gridCol>
                <a:gridCol w="999157">
                  <a:extLst>
                    <a:ext uri="{9D8B030D-6E8A-4147-A177-3AD203B41FA5}">
                      <a16:colId xmlns:a16="http://schemas.microsoft.com/office/drawing/2014/main" val="891256040"/>
                    </a:ext>
                  </a:extLst>
                </a:gridCol>
                <a:gridCol w="999157">
                  <a:extLst>
                    <a:ext uri="{9D8B030D-6E8A-4147-A177-3AD203B41FA5}">
                      <a16:colId xmlns:a16="http://schemas.microsoft.com/office/drawing/2014/main" val="481051076"/>
                    </a:ext>
                  </a:extLst>
                </a:gridCol>
                <a:gridCol w="999157">
                  <a:extLst>
                    <a:ext uri="{9D8B030D-6E8A-4147-A177-3AD203B41FA5}">
                      <a16:colId xmlns:a16="http://schemas.microsoft.com/office/drawing/2014/main" val="3868200511"/>
                    </a:ext>
                  </a:extLst>
                </a:gridCol>
                <a:gridCol w="999157">
                  <a:extLst>
                    <a:ext uri="{9D8B030D-6E8A-4147-A177-3AD203B41FA5}">
                      <a16:colId xmlns:a16="http://schemas.microsoft.com/office/drawing/2014/main" val="3010402749"/>
                    </a:ext>
                  </a:extLst>
                </a:gridCol>
                <a:gridCol w="999157">
                  <a:extLst>
                    <a:ext uri="{9D8B030D-6E8A-4147-A177-3AD203B41FA5}">
                      <a16:colId xmlns:a16="http://schemas.microsoft.com/office/drawing/2014/main" val="3788832395"/>
                    </a:ext>
                  </a:extLst>
                </a:gridCol>
                <a:gridCol w="999157">
                  <a:extLst>
                    <a:ext uri="{9D8B030D-6E8A-4147-A177-3AD203B41FA5}">
                      <a16:colId xmlns:a16="http://schemas.microsoft.com/office/drawing/2014/main" val="230831267"/>
                    </a:ext>
                  </a:extLst>
                </a:gridCol>
                <a:gridCol w="999157">
                  <a:extLst>
                    <a:ext uri="{9D8B030D-6E8A-4147-A177-3AD203B41FA5}">
                      <a16:colId xmlns:a16="http://schemas.microsoft.com/office/drawing/2014/main" val="685358939"/>
                    </a:ext>
                  </a:extLst>
                </a:gridCol>
                <a:gridCol w="999157">
                  <a:extLst>
                    <a:ext uri="{9D8B030D-6E8A-4147-A177-3AD203B41FA5}">
                      <a16:colId xmlns:a16="http://schemas.microsoft.com/office/drawing/2014/main" val="1906764021"/>
                    </a:ext>
                  </a:extLst>
                </a:gridCol>
                <a:gridCol w="999157">
                  <a:extLst>
                    <a:ext uri="{9D8B030D-6E8A-4147-A177-3AD203B41FA5}">
                      <a16:colId xmlns:a16="http://schemas.microsoft.com/office/drawing/2014/main" val="2205092726"/>
                    </a:ext>
                  </a:extLst>
                </a:gridCol>
                <a:gridCol w="999157">
                  <a:extLst>
                    <a:ext uri="{9D8B030D-6E8A-4147-A177-3AD203B41FA5}">
                      <a16:colId xmlns:a16="http://schemas.microsoft.com/office/drawing/2014/main" val="2997574665"/>
                    </a:ext>
                  </a:extLst>
                </a:gridCol>
              </a:tblGrid>
              <a:tr h="139367">
                <a:tc gridSpan="3">
                  <a:txBody>
                    <a:bodyPr/>
                    <a:lstStyle/>
                    <a:p>
                      <a:r>
                        <a:rPr lang="en-US" sz="1000">
                          <a:solidFill>
                            <a:schemeClr val="bg1"/>
                          </a:solidFill>
                        </a:rPr>
                        <a:t>March</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hMerge="1">
                  <a:txBody>
                    <a:bodyPr/>
                    <a:lstStyle/>
                    <a:p>
                      <a:endParaRPr lang="en-US" sz="1200"/>
                    </a:p>
                  </a:txBody>
                  <a:tcPr/>
                </a:tc>
                <a:tc hMerge="1">
                  <a:txBody>
                    <a:bodyPr/>
                    <a:lstStyle/>
                    <a:p>
                      <a:endParaRPr lang="en-US" sz="1200"/>
                    </a:p>
                  </a:txBody>
                  <a:tcPr/>
                </a:tc>
                <a:tc gridSpan="4">
                  <a:txBody>
                    <a:bodyPr/>
                    <a:lstStyle/>
                    <a:p>
                      <a:r>
                        <a:rPr lang="en-US" sz="1000">
                          <a:solidFill>
                            <a:schemeClr val="bg1"/>
                          </a:solidFill>
                        </a:rPr>
                        <a:t>April</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hMerge="1">
                  <a:txBody>
                    <a:bodyPr/>
                    <a:lstStyle/>
                    <a:p>
                      <a:r>
                        <a:rPr lang="en-US" sz="1050">
                          <a:solidFill>
                            <a:schemeClr val="bg1"/>
                          </a:solidFill>
                        </a:rPr>
                        <a:t>April</a:t>
                      </a:r>
                    </a:p>
                  </a:txBody>
                  <a:tcPr>
                    <a:solidFill>
                      <a:schemeClr val="accent1"/>
                    </a:solidFill>
                  </a:tcPr>
                </a:tc>
                <a:tc hMerge="1">
                  <a:txBody>
                    <a:bodyPr/>
                    <a:lstStyle/>
                    <a:p>
                      <a:endParaRPr lang="en-US" sz="1200"/>
                    </a:p>
                  </a:txBody>
                  <a:tcPr/>
                </a:tc>
                <a:tc hMerge="1">
                  <a:txBody>
                    <a:bodyPr/>
                    <a:lstStyle/>
                    <a:p>
                      <a:endParaRPr lang="en-US" sz="1200"/>
                    </a:p>
                  </a:txBody>
                  <a:tcPr/>
                </a:tc>
                <a:tc gridSpan="4">
                  <a:txBody>
                    <a:bodyPr/>
                    <a:lstStyle/>
                    <a:p>
                      <a:r>
                        <a:rPr lang="en-US" sz="1000">
                          <a:solidFill>
                            <a:schemeClr val="bg1"/>
                          </a:solidFill>
                        </a:rPr>
                        <a:t>May</a:t>
                      </a:r>
                    </a:p>
                  </a:txBody>
                  <a:tcPr>
                    <a:lnL w="9525"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hMerge="1">
                  <a:txBody>
                    <a:bodyPr/>
                    <a:lstStyle/>
                    <a:p>
                      <a:r>
                        <a:rPr lang="en-US" sz="1000">
                          <a:solidFill>
                            <a:schemeClr val="bg1"/>
                          </a:solidFill>
                        </a:rPr>
                        <a:t>May</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50000"/>
                      </a:schemeClr>
                    </a:solidFill>
                  </a:tcPr>
                </a:tc>
                <a:tc hMerge="1">
                  <a:txBody>
                    <a:bodyPr/>
                    <a:lstStyle/>
                    <a:p>
                      <a:endParaRPr lang="en-US" sz="1050">
                        <a:solidFill>
                          <a:schemeClr val="bg1"/>
                        </a:solidFill>
                      </a:endParaRPr>
                    </a:p>
                  </a:txBody>
                  <a:tcPr>
                    <a:solidFill>
                      <a:schemeClr val="accent1"/>
                    </a:solidFill>
                  </a:tcPr>
                </a:tc>
                <a:tc hMerge="1">
                  <a:txBody>
                    <a:bodyPr/>
                    <a:lstStyle/>
                    <a:p>
                      <a:endParaRPr lang="en-US" sz="1050">
                        <a:solidFill>
                          <a:schemeClr val="bg1"/>
                        </a:solidFill>
                      </a:endParaRPr>
                    </a:p>
                  </a:txBody>
                  <a:tcPr>
                    <a:solidFill>
                      <a:schemeClr val="accent1"/>
                    </a:solidFill>
                  </a:tcPr>
                </a:tc>
                <a:extLst>
                  <a:ext uri="{0D108BD9-81ED-4DB2-BD59-A6C34878D82A}">
                    <a16:rowId xmlns:a16="http://schemas.microsoft.com/office/drawing/2014/main" val="3536597917"/>
                  </a:ext>
                </a:extLst>
              </a:tr>
              <a:tr h="131168">
                <a:tc>
                  <a:txBody>
                    <a:bodyPr/>
                    <a:lstStyle/>
                    <a:p>
                      <a:r>
                        <a:rPr lang="en-US" sz="800">
                          <a:solidFill>
                            <a:schemeClr val="bg1"/>
                          </a:solidFill>
                        </a:rPr>
                        <a:t>15</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r>
                        <a:rPr lang="en-US" sz="800" dirty="0">
                          <a:solidFill>
                            <a:schemeClr val="bg1"/>
                          </a:solidFill>
                        </a:rPr>
                        <a:t>22st (1)</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r>
                        <a:rPr lang="en-US" sz="800" dirty="0">
                          <a:solidFill>
                            <a:schemeClr val="bg1"/>
                          </a:solidFill>
                        </a:rPr>
                        <a:t>29</a:t>
                      </a:r>
                      <a:r>
                        <a:rPr lang="en-US" sz="800" baseline="30000" dirty="0">
                          <a:solidFill>
                            <a:schemeClr val="bg1"/>
                          </a:solidFill>
                        </a:rPr>
                        <a:t>th</a:t>
                      </a:r>
                      <a:r>
                        <a:rPr lang="en-US" sz="800" dirty="0">
                          <a:solidFill>
                            <a:schemeClr val="bg1"/>
                          </a:solidFill>
                        </a:rPr>
                        <a:t> (2)</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lang="en-US" sz="800" dirty="0">
                          <a:solidFill>
                            <a:schemeClr val="bg1"/>
                          </a:solidFill>
                        </a:rPr>
                        <a:t>5</a:t>
                      </a:r>
                      <a:r>
                        <a:rPr lang="en-US" sz="800" baseline="30000" dirty="0">
                          <a:solidFill>
                            <a:schemeClr val="bg1"/>
                          </a:solidFill>
                        </a:rPr>
                        <a:t>th</a:t>
                      </a:r>
                      <a:r>
                        <a:rPr lang="en-US" sz="800" dirty="0">
                          <a:solidFill>
                            <a:schemeClr val="bg1"/>
                          </a:solidFill>
                        </a:rPr>
                        <a:t> (3)</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r>
                        <a:rPr lang="en-US" sz="800" dirty="0">
                          <a:solidFill>
                            <a:schemeClr val="bg1"/>
                          </a:solidFill>
                        </a:rPr>
                        <a:t>12</a:t>
                      </a:r>
                      <a:r>
                        <a:rPr lang="en-US" sz="800" baseline="30000" dirty="0">
                          <a:solidFill>
                            <a:schemeClr val="bg1"/>
                          </a:solidFill>
                        </a:rPr>
                        <a:t>th</a:t>
                      </a:r>
                      <a:r>
                        <a:rPr lang="en-US" sz="800" dirty="0">
                          <a:solidFill>
                            <a:schemeClr val="bg1"/>
                          </a:solidFill>
                        </a:rPr>
                        <a:t> (4)</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r>
                        <a:rPr lang="en-US" sz="800" dirty="0">
                          <a:solidFill>
                            <a:schemeClr val="bg1"/>
                          </a:solidFill>
                        </a:rPr>
                        <a:t>19</a:t>
                      </a:r>
                      <a:r>
                        <a:rPr lang="en-US" sz="800" baseline="30000" dirty="0">
                          <a:solidFill>
                            <a:schemeClr val="bg1"/>
                          </a:solidFill>
                        </a:rPr>
                        <a:t>th</a:t>
                      </a:r>
                      <a:r>
                        <a:rPr lang="en-US" sz="800" dirty="0">
                          <a:solidFill>
                            <a:schemeClr val="bg1"/>
                          </a:solidFill>
                        </a:rPr>
                        <a:t> (5)</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r>
                        <a:rPr lang="en-US" sz="800" dirty="0">
                          <a:solidFill>
                            <a:schemeClr val="bg1"/>
                          </a:solidFill>
                        </a:rPr>
                        <a:t>26</a:t>
                      </a:r>
                      <a:r>
                        <a:rPr lang="en-US" sz="800" baseline="30000" dirty="0">
                          <a:solidFill>
                            <a:schemeClr val="bg1"/>
                          </a:solidFill>
                        </a:rPr>
                        <a:t>th</a:t>
                      </a:r>
                      <a:r>
                        <a:rPr lang="en-US" sz="800" dirty="0">
                          <a:solidFill>
                            <a:schemeClr val="bg1"/>
                          </a:solidFill>
                        </a:rPr>
                        <a:t> (6)</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r>
                        <a:rPr lang="en-US" sz="800" dirty="0">
                          <a:solidFill>
                            <a:schemeClr val="bg1"/>
                          </a:solidFill>
                        </a:rPr>
                        <a:t>3</a:t>
                      </a:r>
                      <a:r>
                        <a:rPr lang="en-US" sz="800" baseline="30000" dirty="0">
                          <a:solidFill>
                            <a:schemeClr val="bg1"/>
                          </a:solidFill>
                        </a:rPr>
                        <a:t>rd</a:t>
                      </a:r>
                      <a:r>
                        <a:rPr lang="en-US" sz="800" dirty="0">
                          <a:solidFill>
                            <a:schemeClr val="bg1"/>
                          </a:solidFill>
                        </a:rPr>
                        <a:t> (7)</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r>
                        <a:rPr lang="en-US" sz="800" dirty="0">
                          <a:solidFill>
                            <a:schemeClr val="bg1"/>
                          </a:solidFill>
                        </a:rPr>
                        <a:t>10</a:t>
                      </a:r>
                      <a:r>
                        <a:rPr lang="en-US" sz="800" baseline="30000" dirty="0">
                          <a:solidFill>
                            <a:schemeClr val="bg1"/>
                          </a:solidFill>
                        </a:rPr>
                        <a:t>th</a:t>
                      </a:r>
                      <a:r>
                        <a:rPr lang="en-US" sz="800" dirty="0">
                          <a:solidFill>
                            <a:schemeClr val="bg1"/>
                          </a:solidFill>
                        </a:rPr>
                        <a:t> (8)</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r>
                        <a:rPr lang="en-US" sz="800" dirty="0">
                          <a:solidFill>
                            <a:schemeClr val="bg1"/>
                          </a:solidFill>
                        </a:rPr>
                        <a:t>17</a:t>
                      </a:r>
                      <a:r>
                        <a:rPr lang="en-US" sz="800" baseline="30000" dirty="0">
                          <a:solidFill>
                            <a:schemeClr val="bg1"/>
                          </a:solidFill>
                        </a:rPr>
                        <a:t>th</a:t>
                      </a:r>
                      <a:r>
                        <a:rPr lang="en-US" sz="800" dirty="0">
                          <a:solidFill>
                            <a:schemeClr val="bg1"/>
                          </a:solidFill>
                        </a:rPr>
                        <a:t> (9)</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tc>
                  <a:txBody>
                    <a:bodyPr/>
                    <a:lstStyle/>
                    <a:p>
                      <a:r>
                        <a:rPr lang="en-US" sz="800" dirty="0">
                          <a:solidFill>
                            <a:schemeClr val="bg1"/>
                          </a:solidFill>
                        </a:rPr>
                        <a:t>24</a:t>
                      </a:r>
                      <a:r>
                        <a:rPr lang="en-US" sz="800" baseline="30000" dirty="0">
                          <a:solidFill>
                            <a:schemeClr val="bg1"/>
                          </a:solidFill>
                        </a:rPr>
                        <a:t>th</a:t>
                      </a:r>
                      <a:r>
                        <a:rPr lang="en-US" sz="800" dirty="0">
                          <a:solidFill>
                            <a:schemeClr val="bg1"/>
                          </a:solidFill>
                        </a:rPr>
                        <a:t> (10)</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928996021"/>
                  </a:ext>
                </a:extLst>
              </a:tr>
            </a:tbl>
          </a:graphicData>
        </a:graphic>
      </p:graphicFrame>
      <p:sp>
        <p:nvSpPr>
          <p:cNvPr id="22" name="Pentagon 64">
            <a:extLst>
              <a:ext uri="{FF2B5EF4-FFF2-40B4-BE49-F238E27FC236}">
                <a16:creationId xmlns:a16="http://schemas.microsoft.com/office/drawing/2014/main" id="{8D411DFD-C624-48F0-84F2-D4E6CACA4804}"/>
              </a:ext>
            </a:extLst>
          </p:cNvPr>
          <p:cNvSpPr/>
          <p:nvPr/>
        </p:nvSpPr>
        <p:spPr bwMode="auto">
          <a:xfrm>
            <a:off x="5764010" y="1662968"/>
            <a:ext cx="4248091" cy="557269"/>
          </a:xfrm>
          <a:prstGeom prst="homePlate">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Tahoma" pitchFamily="-107" charset="0"/>
                <a:ea typeface="+mn-ea"/>
                <a:cs typeface="+mn-cs"/>
              </a:rPr>
              <a:t>Phase 1c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Tahoma" pitchFamily="-107" charset="0"/>
                <a:ea typeface="+mn-ea"/>
                <a:cs typeface="+mn-cs"/>
              </a:rPr>
              <a:t>Detailed </a:t>
            </a:r>
            <a:r>
              <a:rPr lang="en-US" sz="800" b="1">
                <a:solidFill>
                  <a:prstClr val="white"/>
                </a:solidFill>
                <a:latin typeface="Tahoma" pitchFamily="-107" charset="0"/>
              </a:rPr>
              <a:t>l</a:t>
            </a:r>
            <a:r>
              <a:rPr kumimoji="0" lang="en-US" sz="800" b="1" i="0" u="none" strike="noStrike" kern="1200" cap="none" spc="0" normalizeH="0" baseline="0" noProof="0" err="1">
                <a:ln>
                  <a:noFill/>
                </a:ln>
                <a:solidFill>
                  <a:prstClr val="white"/>
                </a:solidFill>
                <a:effectLst/>
                <a:uLnTx/>
                <a:uFillTx/>
                <a:latin typeface="Tahoma" pitchFamily="-107" charset="0"/>
                <a:ea typeface="+mn-ea"/>
                <a:cs typeface="+mn-cs"/>
              </a:rPr>
              <a:t>ocalization</a:t>
            </a:r>
            <a:r>
              <a:rPr kumimoji="0" lang="en-US" sz="800" b="1" i="0" u="none" strike="noStrike" kern="1200" cap="none" spc="0" normalizeH="0" baseline="0" noProof="0">
                <a:ln>
                  <a:noFill/>
                </a:ln>
                <a:solidFill>
                  <a:prstClr val="white"/>
                </a:solidFill>
                <a:effectLst/>
                <a:uLnTx/>
                <a:uFillTx/>
                <a:latin typeface="Tahoma" pitchFamily="-107" charset="0"/>
                <a:ea typeface="+mn-ea"/>
                <a:cs typeface="+mn-cs"/>
              </a:rPr>
              <a:t> of RA/IBD Customer Journeys for large countries</a:t>
            </a:r>
          </a:p>
        </p:txBody>
      </p:sp>
      <p:sp>
        <p:nvSpPr>
          <p:cNvPr id="32" name="Pentagon 52">
            <a:extLst>
              <a:ext uri="{FF2B5EF4-FFF2-40B4-BE49-F238E27FC236}">
                <a16:creationId xmlns:a16="http://schemas.microsoft.com/office/drawing/2014/main" id="{2AD1B1AA-AE9F-413C-9E8B-A9DA170D7422}"/>
              </a:ext>
            </a:extLst>
          </p:cNvPr>
          <p:cNvSpPr/>
          <p:nvPr/>
        </p:nvSpPr>
        <p:spPr bwMode="auto">
          <a:xfrm>
            <a:off x="10129705" y="1653015"/>
            <a:ext cx="1508101" cy="557269"/>
          </a:xfrm>
          <a:prstGeom prst="homePlate">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Tahoma" pitchFamily="-107" charset="0"/>
                <a:ea typeface="+mn-ea"/>
                <a:cs typeface="+mn-cs"/>
              </a:rPr>
              <a:t>Phase 1d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err="1">
                <a:ln>
                  <a:noFill/>
                </a:ln>
                <a:solidFill>
                  <a:prstClr val="white"/>
                </a:solidFill>
                <a:effectLst/>
                <a:uLnTx/>
                <a:uFillTx/>
                <a:latin typeface="Tahoma" pitchFamily="-107" charset="0"/>
                <a:ea typeface="+mn-ea"/>
                <a:cs typeface="+mn-cs"/>
              </a:rPr>
              <a:t>Localisation</a:t>
            </a:r>
            <a:r>
              <a:rPr kumimoji="0" lang="en-US" sz="800" b="1" i="0" u="none" strike="noStrike" kern="1200" cap="none" spc="0" normalizeH="0" baseline="0" noProof="0">
                <a:ln>
                  <a:noFill/>
                </a:ln>
                <a:solidFill>
                  <a:prstClr val="white"/>
                </a:solidFill>
                <a:effectLst/>
                <a:uLnTx/>
                <a:uFillTx/>
                <a:latin typeface="Tahoma" pitchFamily="-107" charset="0"/>
                <a:ea typeface="+mn-ea"/>
                <a:cs typeface="+mn-cs"/>
              </a:rPr>
              <a:t> for smaller markets</a:t>
            </a:r>
          </a:p>
        </p:txBody>
      </p:sp>
      <p:sp>
        <p:nvSpPr>
          <p:cNvPr id="39" name="Pentagon 67">
            <a:extLst>
              <a:ext uri="{FF2B5EF4-FFF2-40B4-BE49-F238E27FC236}">
                <a16:creationId xmlns:a16="http://schemas.microsoft.com/office/drawing/2014/main" id="{5F06B8C1-6334-48D6-9096-EDAF05BC53C9}"/>
              </a:ext>
            </a:extLst>
          </p:cNvPr>
          <p:cNvSpPr/>
          <p:nvPr/>
        </p:nvSpPr>
        <p:spPr bwMode="auto">
          <a:xfrm>
            <a:off x="3669523" y="1662968"/>
            <a:ext cx="2062296" cy="541520"/>
          </a:xfrm>
          <a:prstGeom prst="homePlate">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Tahoma"/>
                <a:ea typeface="+mn-ea"/>
                <a:cs typeface="+mn-cs"/>
              </a:rPr>
              <a:t>Phase 1b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Tahoma"/>
                <a:ea typeface="+mn-ea"/>
                <a:cs typeface="+mn-cs"/>
              </a:rPr>
              <a:t>Build &amp; Test </a:t>
            </a:r>
            <a:r>
              <a:rPr kumimoji="0" lang="en-US" sz="800" b="1" i="0" u="sng" strike="noStrike" kern="1200" cap="none" spc="0" normalizeH="0" baseline="0" noProof="0">
                <a:ln>
                  <a:noFill/>
                </a:ln>
                <a:solidFill>
                  <a:prstClr val="white"/>
                </a:solidFill>
                <a:effectLst/>
                <a:uLnTx/>
                <a:uFillTx/>
                <a:latin typeface="Tahoma"/>
                <a:ea typeface="+mn-ea"/>
                <a:cs typeface="+mn-cs"/>
              </a:rPr>
              <a:t>international</a:t>
            </a:r>
            <a:r>
              <a:rPr kumimoji="0" lang="en-US" sz="800" b="1" i="0" u="none" strike="noStrike" kern="1200" cap="none" spc="0" normalizeH="0" baseline="0" noProof="0">
                <a:ln>
                  <a:noFill/>
                </a:ln>
                <a:solidFill>
                  <a:prstClr val="white"/>
                </a:solidFill>
                <a:effectLst/>
                <a:uLnTx/>
                <a:uFillTx/>
                <a:latin typeface="Tahoma"/>
                <a:ea typeface="+mn-ea"/>
                <a:cs typeface="+mn-cs"/>
              </a:rPr>
              <a:t> RA/IBD Customer Journey</a:t>
            </a:r>
          </a:p>
        </p:txBody>
      </p:sp>
      <p:sp>
        <p:nvSpPr>
          <p:cNvPr id="3" name="Rectangle 2">
            <a:extLst>
              <a:ext uri="{FF2B5EF4-FFF2-40B4-BE49-F238E27FC236}">
                <a16:creationId xmlns:a16="http://schemas.microsoft.com/office/drawing/2014/main" id="{33C2E54E-2B73-4E31-9FA9-9C5D7842F532}"/>
              </a:ext>
            </a:extLst>
          </p:cNvPr>
          <p:cNvSpPr/>
          <p:nvPr/>
        </p:nvSpPr>
        <p:spPr bwMode="auto">
          <a:xfrm>
            <a:off x="1502322" y="2415372"/>
            <a:ext cx="976952" cy="63262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sz="1050" b="1">
                <a:solidFill>
                  <a:schemeClr val="accent1"/>
                </a:solidFill>
                <a:latin typeface="Tahoma" pitchFamily="-107" charset="0"/>
              </a:rPr>
              <a:t>Core</a:t>
            </a:r>
            <a:r>
              <a:rPr kumimoji="0" lang="en-GB" sz="1050" b="0" i="0" u="none" strike="noStrike" cap="none" normalizeH="0" baseline="0">
                <a:ln>
                  <a:noFill/>
                </a:ln>
                <a:solidFill>
                  <a:schemeClr val="tx2"/>
                </a:solidFill>
                <a:effectLst/>
                <a:latin typeface="Tahoma" pitchFamily="-107" charset="0"/>
              </a:rPr>
              <a:t> project team</a:t>
            </a:r>
          </a:p>
        </p:txBody>
      </p:sp>
      <p:sp>
        <p:nvSpPr>
          <p:cNvPr id="34" name="Rectangle 33">
            <a:extLst>
              <a:ext uri="{FF2B5EF4-FFF2-40B4-BE49-F238E27FC236}">
                <a16:creationId xmlns:a16="http://schemas.microsoft.com/office/drawing/2014/main" id="{499F7CD2-0F5F-4CCB-9879-6D8FEAE71CAB}"/>
              </a:ext>
            </a:extLst>
          </p:cNvPr>
          <p:cNvSpPr/>
          <p:nvPr/>
        </p:nvSpPr>
        <p:spPr bwMode="auto">
          <a:xfrm>
            <a:off x="2561809" y="2415372"/>
            <a:ext cx="976952" cy="8139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sz="1050" b="1">
                <a:solidFill>
                  <a:schemeClr val="accent1"/>
                </a:solidFill>
                <a:latin typeface="Tahoma" pitchFamily="-107" charset="0"/>
              </a:rPr>
              <a:t>Core Team + International</a:t>
            </a:r>
            <a:r>
              <a:rPr kumimoji="0" lang="en-GB" sz="1050" b="0" i="0" u="none" strike="noStrike" cap="none" normalizeH="0" baseline="0">
                <a:ln>
                  <a:noFill/>
                </a:ln>
                <a:solidFill>
                  <a:schemeClr val="tx2"/>
                </a:solidFill>
                <a:effectLst/>
                <a:latin typeface="Tahoma" pitchFamily="-107" charset="0"/>
              </a:rPr>
              <a:t> project team</a:t>
            </a:r>
          </a:p>
        </p:txBody>
      </p:sp>
      <p:sp>
        <p:nvSpPr>
          <p:cNvPr id="35" name="Rectangle 34">
            <a:extLst>
              <a:ext uri="{FF2B5EF4-FFF2-40B4-BE49-F238E27FC236}">
                <a16:creationId xmlns:a16="http://schemas.microsoft.com/office/drawing/2014/main" id="{0A570103-8944-445D-A7E1-288ECA395315}"/>
              </a:ext>
            </a:extLst>
          </p:cNvPr>
          <p:cNvSpPr/>
          <p:nvPr/>
        </p:nvSpPr>
        <p:spPr bwMode="auto">
          <a:xfrm>
            <a:off x="3705315" y="2415372"/>
            <a:ext cx="1992789" cy="9670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sz="1050" b="1">
                <a:solidFill>
                  <a:schemeClr val="accent1"/>
                </a:solidFill>
                <a:latin typeface="Tahoma" pitchFamily="-107" charset="0"/>
              </a:rPr>
              <a:t>Core Team </a:t>
            </a:r>
          </a:p>
          <a:p>
            <a:pPr marL="0" marR="0" indent="0" algn="ctr" defTabSz="914400" rtl="0" eaLnBrk="0" fontAlgn="base" latinLnBrk="0" hangingPunct="0">
              <a:lnSpc>
                <a:spcPct val="100000"/>
              </a:lnSpc>
              <a:spcBef>
                <a:spcPct val="0"/>
              </a:spcBef>
              <a:spcAft>
                <a:spcPct val="0"/>
              </a:spcAft>
              <a:buClrTx/>
              <a:buSzTx/>
              <a:buFontTx/>
              <a:buNone/>
              <a:tabLst/>
            </a:pPr>
            <a:r>
              <a:rPr lang="en-GB" sz="1050" b="1">
                <a:solidFill>
                  <a:schemeClr val="accent1"/>
                </a:solidFill>
                <a:latin typeface="Tahoma" pitchFamily="-107" charset="0"/>
              </a:rPr>
              <a:t>+</a:t>
            </a:r>
          </a:p>
          <a:p>
            <a:pPr marL="0" marR="0" indent="0" algn="ctr" defTabSz="914400" rtl="0" eaLnBrk="0" fontAlgn="base" latinLnBrk="0" hangingPunct="0">
              <a:lnSpc>
                <a:spcPct val="100000"/>
              </a:lnSpc>
              <a:spcBef>
                <a:spcPct val="0"/>
              </a:spcBef>
              <a:spcAft>
                <a:spcPct val="0"/>
              </a:spcAft>
              <a:buClrTx/>
              <a:buSzTx/>
              <a:buFontTx/>
              <a:buNone/>
              <a:tabLst/>
            </a:pPr>
            <a:r>
              <a:rPr lang="en-GB" sz="1050" b="1">
                <a:solidFill>
                  <a:schemeClr val="accent1"/>
                </a:solidFill>
                <a:latin typeface="Tahoma" pitchFamily="-107" charset="0"/>
              </a:rPr>
              <a:t>International</a:t>
            </a:r>
            <a:r>
              <a:rPr kumimoji="0" lang="en-GB" sz="1050" b="0" i="0" u="none" strike="noStrike" cap="none" normalizeH="0" baseline="0">
                <a:ln>
                  <a:noFill/>
                </a:ln>
                <a:solidFill>
                  <a:schemeClr val="tx2"/>
                </a:solidFill>
                <a:effectLst/>
                <a:latin typeface="Tahoma" pitchFamily="-107" charset="0"/>
              </a:rPr>
              <a:t> project team +</a:t>
            </a:r>
          </a:p>
          <a:p>
            <a:pPr marL="0" marR="0" indent="0" algn="ctr" defTabSz="914400" rtl="0" eaLnBrk="0" fontAlgn="base" latinLnBrk="0" hangingPunct="0">
              <a:lnSpc>
                <a:spcPct val="100000"/>
              </a:lnSpc>
              <a:spcBef>
                <a:spcPct val="0"/>
              </a:spcBef>
              <a:spcAft>
                <a:spcPct val="0"/>
              </a:spcAft>
              <a:buClrTx/>
              <a:buSzTx/>
              <a:buFontTx/>
              <a:buNone/>
              <a:tabLst/>
            </a:pPr>
            <a:r>
              <a:rPr kumimoji="0" lang="en-GB" sz="1050" b="0" i="0" u="none" strike="noStrike" cap="none" normalizeH="0" baseline="0">
                <a:ln>
                  <a:noFill/>
                </a:ln>
                <a:solidFill>
                  <a:schemeClr val="tx2"/>
                </a:solidFill>
                <a:effectLst/>
                <a:latin typeface="Tahoma" pitchFamily="-107" charset="0"/>
              </a:rPr>
              <a:t> 2 </a:t>
            </a:r>
            <a:r>
              <a:rPr kumimoji="0" lang="en-GB" sz="1050" i="0" u="none" strike="noStrike" cap="none" normalizeH="0" baseline="0">
                <a:ln>
                  <a:noFill/>
                </a:ln>
                <a:solidFill>
                  <a:schemeClr val="tx2"/>
                </a:solidFill>
                <a:effectLst/>
                <a:latin typeface="Tahoma" pitchFamily="-107" charset="0"/>
              </a:rPr>
              <a:t>Market Representatives</a:t>
            </a:r>
          </a:p>
        </p:txBody>
      </p:sp>
      <p:sp>
        <p:nvSpPr>
          <p:cNvPr id="5" name="TextBox 4">
            <a:extLst>
              <a:ext uri="{FF2B5EF4-FFF2-40B4-BE49-F238E27FC236}">
                <a16:creationId xmlns:a16="http://schemas.microsoft.com/office/drawing/2014/main" id="{76E400FF-D866-407C-9B4D-6F61A221E34C}"/>
              </a:ext>
            </a:extLst>
          </p:cNvPr>
          <p:cNvSpPr txBox="1"/>
          <p:nvPr/>
        </p:nvSpPr>
        <p:spPr>
          <a:xfrm>
            <a:off x="1450690" y="5032549"/>
            <a:ext cx="1012547" cy="78483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R="0" indent="0" algn="ctr" eaLnBrk="0" fontAlgn="base" hangingPunct="0">
              <a:lnSpc>
                <a:spcPct val="100000"/>
              </a:lnSpc>
              <a:spcBef>
                <a:spcPct val="0"/>
              </a:spcBef>
              <a:spcAft>
                <a:spcPct val="0"/>
              </a:spcAft>
              <a:buClrTx/>
              <a:buSzTx/>
              <a:buFontTx/>
              <a:buNone/>
              <a:tabLst/>
              <a:defRPr kumimoji="0" sz="900" b="1" i="0" u="none" strike="noStrike" cap="none" normalizeH="0" baseline="0">
                <a:ln>
                  <a:noFill/>
                </a:ln>
                <a:solidFill>
                  <a:schemeClr val="accent1"/>
                </a:solidFill>
                <a:effectLst/>
                <a:latin typeface="Tahoma" pitchFamily="-107" charset="0"/>
              </a:defRPr>
            </a:lvl1pPr>
          </a:lstStyle>
          <a:p>
            <a:r>
              <a:rPr lang="en-GB">
                <a:solidFill>
                  <a:schemeClr val="bg1"/>
                </a:solidFill>
              </a:rPr>
              <a:t>Journey Templates &amp; Framework</a:t>
            </a:r>
          </a:p>
        </p:txBody>
      </p:sp>
      <p:sp>
        <p:nvSpPr>
          <p:cNvPr id="45" name="TextBox 44">
            <a:extLst>
              <a:ext uri="{FF2B5EF4-FFF2-40B4-BE49-F238E27FC236}">
                <a16:creationId xmlns:a16="http://schemas.microsoft.com/office/drawing/2014/main" id="{82F16ECA-C932-47B8-A94C-C5AF01A22259}"/>
              </a:ext>
            </a:extLst>
          </p:cNvPr>
          <p:cNvSpPr txBox="1"/>
          <p:nvPr/>
        </p:nvSpPr>
        <p:spPr>
          <a:xfrm>
            <a:off x="2561809" y="5032549"/>
            <a:ext cx="976952" cy="78483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R="0" indent="0" algn="ctr" eaLnBrk="0" fontAlgn="base" hangingPunct="0">
              <a:lnSpc>
                <a:spcPct val="100000"/>
              </a:lnSpc>
              <a:spcBef>
                <a:spcPct val="0"/>
              </a:spcBef>
              <a:spcAft>
                <a:spcPct val="0"/>
              </a:spcAft>
              <a:buClrTx/>
              <a:buSzTx/>
              <a:buFontTx/>
              <a:buNone/>
              <a:tabLst/>
              <a:defRPr kumimoji="0" sz="900" b="1" i="0" u="none" strike="noStrike" cap="none" normalizeH="0" baseline="0">
                <a:ln>
                  <a:noFill/>
                </a:ln>
                <a:solidFill>
                  <a:schemeClr val="accent1"/>
                </a:solidFill>
                <a:effectLst/>
                <a:latin typeface="Tahoma" pitchFamily="-107" charset="0"/>
              </a:defRPr>
            </a:lvl1pPr>
          </a:lstStyle>
          <a:p>
            <a:r>
              <a:rPr lang="en-GB">
                <a:solidFill>
                  <a:schemeClr val="bg1"/>
                </a:solidFill>
              </a:rPr>
              <a:t>Draft Adoption Pathways &amp; Customer Journeys</a:t>
            </a:r>
          </a:p>
        </p:txBody>
      </p:sp>
      <p:sp>
        <p:nvSpPr>
          <p:cNvPr id="46" name="TextBox 45">
            <a:extLst>
              <a:ext uri="{FF2B5EF4-FFF2-40B4-BE49-F238E27FC236}">
                <a16:creationId xmlns:a16="http://schemas.microsoft.com/office/drawing/2014/main" id="{687020AB-EAFC-4C70-93D2-E2351ED87F33}"/>
              </a:ext>
            </a:extLst>
          </p:cNvPr>
          <p:cNvSpPr txBox="1"/>
          <p:nvPr/>
        </p:nvSpPr>
        <p:spPr>
          <a:xfrm>
            <a:off x="3637332" y="5054667"/>
            <a:ext cx="2060771" cy="76271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R="0" indent="0" algn="ctr" eaLnBrk="0" fontAlgn="base" hangingPunct="0">
              <a:lnSpc>
                <a:spcPct val="100000"/>
              </a:lnSpc>
              <a:spcBef>
                <a:spcPct val="0"/>
              </a:spcBef>
              <a:spcAft>
                <a:spcPct val="0"/>
              </a:spcAft>
              <a:buClrTx/>
              <a:buSzTx/>
              <a:buFontTx/>
              <a:buNone/>
              <a:tabLst/>
              <a:defRPr kumimoji="0" sz="900" b="1" i="0" u="none" strike="noStrike" cap="none" normalizeH="0" baseline="0">
                <a:ln>
                  <a:noFill/>
                </a:ln>
                <a:solidFill>
                  <a:schemeClr val="accent1"/>
                </a:solidFill>
                <a:effectLst/>
                <a:latin typeface="Tahoma" pitchFamily="-107" charset="0"/>
              </a:defRPr>
            </a:lvl1pPr>
          </a:lstStyle>
          <a:p>
            <a:r>
              <a:rPr lang="en-GB">
                <a:solidFill>
                  <a:schemeClr val="bg1"/>
                </a:solidFill>
              </a:rPr>
              <a:t>Populated International Adoption Journey + International Customer Journeys</a:t>
            </a:r>
          </a:p>
        </p:txBody>
      </p:sp>
      <p:sp>
        <p:nvSpPr>
          <p:cNvPr id="50" name="TextBox 49">
            <a:extLst>
              <a:ext uri="{FF2B5EF4-FFF2-40B4-BE49-F238E27FC236}">
                <a16:creationId xmlns:a16="http://schemas.microsoft.com/office/drawing/2014/main" id="{85B49105-BE2D-484F-B23F-9452B0B05A6F}"/>
              </a:ext>
            </a:extLst>
          </p:cNvPr>
          <p:cNvSpPr txBox="1"/>
          <p:nvPr/>
        </p:nvSpPr>
        <p:spPr>
          <a:xfrm>
            <a:off x="5866633" y="5054667"/>
            <a:ext cx="5774930" cy="76271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R="0" indent="0" algn="ctr" eaLnBrk="0" fontAlgn="base" hangingPunct="0">
              <a:lnSpc>
                <a:spcPct val="100000"/>
              </a:lnSpc>
              <a:spcBef>
                <a:spcPct val="0"/>
              </a:spcBef>
              <a:spcAft>
                <a:spcPct val="0"/>
              </a:spcAft>
              <a:buClrTx/>
              <a:buSzTx/>
              <a:buFontTx/>
              <a:buNone/>
              <a:tabLst/>
              <a:defRPr kumimoji="0" sz="900" b="1" i="0" u="none" strike="noStrike" cap="none" normalizeH="0" baseline="0">
                <a:ln>
                  <a:noFill/>
                </a:ln>
                <a:solidFill>
                  <a:schemeClr val="accent1"/>
                </a:solidFill>
                <a:effectLst/>
                <a:latin typeface="Tahoma" pitchFamily="-107" charset="0"/>
              </a:defRPr>
            </a:lvl1pPr>
          </a:lstStyle>
          <a:p>
            <a:r>
              <a:rPr lang="en-GB">
                <a:solidFill>
                  <a:schemeClr val="bg1"/>
                </a:solidFill>
              </a:rPr>
              <a:t>Local Adoption Journeys &amp; Customer Journeys</a:t>
            </a:r>
          </a:p>
          <a:p>
            <a:r>
              <a:rPr lang="en-GB">
                <a:solidFill>
                  <a:schemeClr val="bg1"/>
                </a:solidFill>
              </a:rPr>
              <a:t>+</a:t>
            </a:r>
          </a:p>
          <a:p>
            <a:r>
              <a:rPr lang="en-GB">
                <a:solidFill>
                  <a:schemeClr val="bg1"/>
                </a:solidFill>
              </a:rPr>
              <a:t>Training &amp; eLearning module</a:t>
            </a:r>
          </a:p>
        </p:txBody>
      </p:sp>
      <p:sp>
        <p:nvSpPr>
          <p:cNvPr id="15" name="TextBox 14">
            <a:extLst>
              <a:ext uri="{FF2B5EF4-FFF2-40B4-BE49-F238E27FC236}">
                <a16:creationId xmlns:a16="http://schemas.microsoft.com/office/drawing/2014/main" id="{FFC93FF3-1B69-431E-A0FF-F2132331F232}"/>
              </a:ext>
            </a:extLst>
          </p:cNvPr>
          <p:cNvSpPr txBox="1"/>
          <p:nvPr/>
        </p:nvSpPr>
        <p:spPr>
          <a:xfrm>
            <a:off x="222072" y="2447194"/>
            <a:ext cx="1230950" cy="369332"/>
          </a:xfrm>
          <a:prstGeom prst="rect">
            <a:avLst/>
          </a:prstGeom>
          <a:noFill/>
        </p:spPr>
        <p:txBody>
          <a:bodyPr wrap="square" rtlCol="0">
            <a:spAutoFit/>
          </a:bodyPr>
          <a:lstStyle/>
          <a:p>
            <a:r>
              <a:rPr lang="en-GB" b="1">
                <a:solidFill>
                  <a:schemeClr val="tx2"/>
                </a:solidFill>
              </a:rPr>
              <a:t>Team</a:t>
            </a:r>
          </a:p>
        </p:txBody>
      </p:sp>
      <p:sp>
        <p:nvSpPr>
          <p:cNvPr id="54" name="TextBox 53">
            <a:extLst>
              <a:ext uri="{FF2B5EF4-FFF2-40B4-BE49-F238E27FC236}">
                <a16:creationId xmlns:a16="http://schemas.microsoft.com/office/drawing/2014/main" id="{F9D122D3-078D-4CE8-8FCD-A48366839A82}"/>
              </a:ext>
            </a:extLst>
          </p:cNvPr>
          <p:cNvSpPr txBox="1"/>
          <p:nvPr/>
        </p:nvSpPr>
        <p:spPr>
          <a:xfrm>
            <a:off x="219741" y="5286328"/>
            <a:ext cx="1230950" cy="369332"/>
          </a:xfrm>
          <a:prstGeom prst="rect">
            <a:avLst/>
          </a:prstGeom>
          <a:noFill/>
        </p:spPr>
        <p:txBody>
          <a:bodyPr wrap="square" rtlCol="0">
            <a:spAutoFit/>
          </a:bodyPr>
          <a:lstStyle/>
          <a:p>
            <a:r>
              <a:rPr lang="en-GB" b="1">
                <a:solidFill>
                  <a:schemeClr val="tx2"/>
                </a:solidFill>
              </a:rPr>
              <a:t>Outputs</a:t>
            </a:r>
          </a:p>
        </p:txBody>
      </p:sp>
      <p:sp>
        <p:nvSpPr>
          <p:cNvPr id="55" name="TextBox 54">
            <a:extLst>
              <a:ext uri="{FF2B5EF4-FFF2-40B4-BE49-F238E27FC236}">
                <a16:creationId xmlns:a16="http://schemas.microsoft.com/office/drawing/2014/main" id="{51420446-F9C7-448C-9F59-3491767B2A08}"/>
              </a:ext>
            </a:extLst>
          </p:cNvPr>
          <p:cNvSpPr txBox="1"/>
          <p:nvPr/>
        </p:nvSpPr>
        <p:spPr>
          <a:xfrm>
            <a:off x="204117" y="3819911"/>
            <a:ext cx="1230950" cy="369332"/>
          </a:xfrm>
          <a:prstGeom prst="rect">
            <a:avLst/>
          </a:prstGeom>
          <a:noFill/>
        </p:spPr>
        <p:txBody>
          <a:bodyPr wrap="square" rtlCol="0">
            <a:spAutoFit/>
          </a:bodyPr>
          <a:lstStyle/>
          <a:p>
            <a:r>
              <a:rPr lang="en-GB" b="1">
                <a:solidFill>
                  <a:schemeClr val="tx2"/>
                </a:solidFill>
              </a:rPr>
              <a:t>Format</a:t>
            </a:r>
          </a:p>
        </p:txBody>
      </p:sp>
      <p:sp>
        <p:nvSpPr>
          <p:cNvPr id="58" name="TextBox 57">
            <a:extLst>
              <a:ext uri="{FF2B5EF4-FFF2-40B4-BE49-F238E27FC236}">
                <a16:creationId xmlns:a16="http://schemas.microsoft.com/office/drawing/2014/main" id="{AE2304E0-6B0F-4C2F-B07F-BF7D43612F36}"/>
              </a:ext>
            </a:extLst>
          </p:cNvPr>
          <p:cNvSpPr txBox="1"/>
          <p:nvPr/>
        </p:nvSpPr>
        <p:spPr>
          <a:xfrm>
            <a:off x="5866633" y="3742967"/>
            <a:ext cx="5774930" cy="1169551"/>
          </a:xfrm>
          <a:prstGeom prst="rect">
            <a:avLst/>
          </a:prstGeom>
          <a:noFill/>
          <a:ln w="28575">
            <a:solidFill>
              <a:schemeClr val="accent1"/>
            </a:solidFill>
          </a:ln>
        </p:spPr>
        <p:txBody>
          <a:bodyPr wrap="square" rtlCol="0">
            <a:spAutoFit/>
          </a:bodyPr>
          <a:lstStyle/>
          <a:p>
            <a:pPr algn="ctr"/>
            <a:r>
              <a:rPr lang="en-GB" sz="1400"/>
              <a:t>W</a:t>
            </a:r>
            <a:r>
              <a:rPr lang="en-FR" sz="1400"/>
              <a:t>e will be facilitating multiple </a:t>
            </a:r>
            <a:r>
              <a:rPr lang="en-FR" sz="1400" u="sng"/>
              <a:t>workshops</a:t>
            </a:r>
            <a:r>
              <a:rPr lang="en-FR" sz="1400"/>
              <a:t> within your countries </a:t>
            </a:r>
          </a:p>
          <a:p>
            <a:pPr algn="ctr"/>
            <a:r>
              <a:rPr lang="en-FR" sz="1400"/>
              <a:t>to support the development of your local CJ </a:t>
            </a:r>
          </a:p>
          <a:p>
            <a:pPr algn="ctr"/>
            <a:endParaRPr lang="en-FR" sz="1400"/>
          </a:p>
          <a:p>
            <a:pPr algn="ctr"/>
            <a:r>
              <a:rPr lang="en-FR" sz="1400" b="1">
                <a:solidFill>
                  <a:schemeClr val="tx2"/>
                </a:solidFill>
              </a:rPr>
              <a:t>Large countries</a:t>
            </a:r>
            <a:r>
              <a:rPr lang="en-FR" sz="1400"/>
              <a:t>: 3x two-hour workshops</a:t>
            </a:r>
            <a:r>
              <a:rPr lang="en-GB" sz="1400"/>
              <a:t>, </a:t>
            </a:r>
            <a:endParaRPr lang="en-FR" sz="1400"/>
          </a:p>
          <a:p>
            <a:pPr algn="ctr"/>
            <a:r>
              <a:rPr lang="en-FR" sz="1400" b="1">
                <a:solidFill>
                  <a:schemeClr val="tx2"/>
                </a:solidFill>
              </a:rPr>
              <a:t>Small countries</a:t>
            </a:r>
            <a:r>
              <a:rPr lang="en-FR" sz="1400"/>
              <a:t>: 2x two-hour workshops</a:t>
            </a:r>
            <a:r>
              <a:rPr lang="en-GB" sz="1400"/>
              <a:t>, </a:t>
            </a:r>
            <a:endParaRPr lang="en-FR" sz="1400"/>
          </a:p>
        </p:txBody>
      </p:sp>
      <p:sp>
        <p:nvSpPr>
          <p:cNvPr id="59" name="TextBox 58">
            <a:extLst>
              <a:ext uri="{FF2B5EF4-FFF2-40B4-BE49-F238E27FC236}">
                <a16:creationId xmlns:a16="http://schemas.microsoft.com/office/drawing/2014/main" id="{565D71AC-F402-48E5-9B16-A7CC32084B72}"/>
              </a:ext>
            </a:extLst>
          </p:cNvPr>
          <p:cNvSpPr txBox="1"/>
          <p:nvPr/>
        </p:nvSpPr>
        <p:spPr>
          <a:xfrm>
            <a:off x="1454900" y="3742967"/>
            <a:ext cx="2083861" cy="661720"/>
          </a:xfrm>
          <a:prstGeom prst="rect">
            <a:avLst/>
          </a:prstGeom>
          <a:noFill/>
          <a:ln>
            <a:solidFill>
              <a:schemeClr val="tx2"/>
            </a:solidFill>
          </a:ln>
        </p:spPr>
        <p:txBody>
          <a:bodyPr wrap="square" rtlCol="0">
            <a:spAutoFit/>
          </a:bodyPr>
          <a:lstStyle/>
          <a:p>
            <a:pPr algn="ctr"/>
            <a:r>
              <a:rPr lang="en-GB" sz="1100" b="1">
                <a:solidFill>
                  <a:schemeClr val="tx2"/>
                </a:solidFill>
              </a:rPr>
              <a:t>Working sessions</a:t>
            </a:r>
          </a:p>
          <a:p>
            <a:pPr algn="ctr"/>
            <a:endParaRPr lang="en-GB" sz="1400"/>
          </a:p>
          <a:p>
            <a:pPr lvl="0" algn="ctr"/>
            <a:r>
              <a:rPr lang="en-GB" sz="1200">
                <a:solidFill>
                  <a:srgbClr val="000000"/>
                </a:solidFill>
              </a:rPr>
              <a:t>4 x 2-hour sessions</a:t>
            </a:r>
          </a:p>
        </p:txBody>
      </p:sp>
      <p:sp>
        <p:nvSpPr>
          <p:cNvPr id="60" name="TextBox 59">
            <a:extLst>
              <a:ext uri="{FF2B5EF4-FFF2-40B4-BE49-F238E27FC236}">
                <a16:creationId xmlns:a16="http://schemas.microsoft.com/office/drawing/2014/main" id="{3FFBE066-63AC-4AB8-BA55-C3927AA0790F}"/>
              </a:ext>
            </a:extLst>
          </p:cNvPr>
          <p:cNvSpPr txBox="1"/>
          <p:nvPr/>
        </p:nvSpPr>
        <p:spPr>
          <a:xfrm>
            <a:off x="3647958" y="3742967"/>
            <a:ext cx="2083861" cy="792525"/>
          </a:xfrm>
          <a:prstGeom prst="rect">
            <a:avLst/>
          </a:prstGeom>
          <a:noFill/>
          <a:ln>
            <a:solidFill>
              <a:schemeClr val="tx2"/>
            </a:solidFill>
          </a:ln>
        </p:spPr>
        <p:txBody>
          <a:bodyPr wrap="square" rtlCol="0">
            <a:spAutoFit/>
          </a:bodyPr>
          <a:lstStyle/>
          <a:p>
            <a:pPr algn="ctr"/>
            <a:r>
              <a:rPr lang="en-GB" sz="1100" b="1">
                <a:solidFill>
                  <a:schemeClr val="tx2"/>
                </a:solidFill>
              </a:rPr>
              <a:t>Working sessions</a:t>
            </a:r>
          </a:p>
          <a:p>
            <a:pPr algn="ctr"/>
            <a:endParaRPr lang="en-GB" sz="1050" b="1">
              <a:solidFill>
                <a:schemeClr val="tx2"/>
              </a:solidFill>
            </a:endParaRPr>
          </a:p>
          <a:p>
            <a:pPr algn="ctr"/>
            <a:r>
              <a:rPr lang="en-GB" sz="1200" b="1">
                <a:solidFill>
                  <a:schemeClr val="tx2"/>
                </a:solidFill>
              </a:rPr>
              <a:t>IBD </a:t>
            </a:r>
            <a:r>
              <a:rPr lang="en-GB" sz="1200">
                <a:sym typeface="Wingdings" panose="05000000000000000000" pitchFamily="2" charset="2"/>
              </a:rPr>
              <a:t></a:t>
            </a:r>
            <a:r>
              <a:rPr lang="en-GB" sz="1200"/>
              <a:t> 2 x 2-hour sessions</a:t>
            </a:r>
          </a:p>
          <a:p>
            <a:pPr algn="ctr"/>
            <a:r>
              <a:rPr lang="en-GB" sz="1200" b="1">
                <a:solidFill>
                  <a:schemeClr val="tx2"/>
                </a:solidFill>
              </a:rPr>
              <a:t>RA</a:t>
            </a:r>
            <a:r>
              <a:rPr lang="en-GB" sz="1200"/>
              <a:t> </a:t>
            </a:r>
            <a:r>
              <a:rPr lang="en-GB" sz="1200">
                <a:sym typeface="Wingdings" panose="05000000000000000000" pitchFamily="2" charset="2"/>
              </a:rPr>
              <a:t></a:t>
            </a:r>
            <a:r>
              <a:rPr lang="en-GB" sz="1200"/>
              <a:t> 2 x 2-hour sessions</a:t>
            </a:r>
            <a:endParaRPr lang="en-FR" sz="1200"/>
          </a:p>
        </p:txBody>
      </p:sp>
      <p:sp>
        <p:nvSpPr>
          <p:cNvPr id="31" name="Rectangle 30">
            <a:extLst>
              <a:ext uri="{FF2B5EF4-FFF2-40B4-BE49-F238E27FC236}">
                <a16:creationId xmlns:a16="http://schemas.microsoft.com/office/drawing/2014/main" id="{0B416E53-6DCF-CF4D-9699-B56488B46029}"/>
              </a:ext>
            </a:extLst>
          </p:cNvPr>
          <p:cNvSpPr/>
          <p:nvPr/>
        </p:nvSpPr>
        <p:spPr bwMode="auto">
          <a:xfrm>
            <a:off x="7697165" y="2422870"/>
            <a:ext cx="1800000" cy="21924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a:ln>
                  <a:noFill/>
                </a:ln>
                <a:solidFill>
                  <a:schemeClr val="accent1"/>
                </a:solidFill>
                <a:effectLst/>
                <a:latin typeface="Tahoma" pitchFamily="-107" charset="0"/>
              </a:rPr>
              <a:t>UK (RA&amp;IBD)</a:t>
            </a:r>
            <a:endParaRPr kumimoji="0" lang="en-GB" sz="1050" b="0" i="0" u="none" strike="noStrike" cap="none" normalizeH="0" baseline="0">
              <a:ln>
                <a:noFill/>
              </a:ln>
              <a:solidFill>
                <a:schemeClr val="tx2"/>
              </a:solidFill>
              <a:effectLst/>
              <a:latin typeface="Tahoma" pitchFamily="-107" charset="0"/>
            </a:endParaRPr>
          </a:p>
        </p:txBody>
      </p:sp>
      <p:sp>
        <p:nvSpPr>
          <p:cNvPr id="33" name="Rectangle 32">
            <a:extLst>
              <a:ext uri="{FF2B5EF4-FFF2-40B4-BE49-F238E27FC236}">
                <a16:creationId xmlns:a16="http://schemas.microsoft.com/office/drawing/2014/main" id="{406122C8-CAA8-844F-B5E5-99CE9C1718A1}"/>
              </a:ext>
            </a:extLst>
          </p:cNvPr>
          <p:cNvSpPr/>
          <p:nvPr/>
        </p:nvSpPr>
        <p:spPr bwMode="auto">
          <a:xfrm>
            <a:off x="7697165" y="2688235"/>
            <a:ext cx="1800000" cy="20286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a:ln>
                  <a:noFill/>
                </a:ln>
                <a:solidFill>
                  <a:schemeClr val="accent1"/>
                </a:solidFill>
                <a:effectLst/>
                <a:latin typeface="Tahoma" pitchFamily="-107" charset="0"/>
              </a:rPr>
              <a:t>Germany (RA&amp;IBD)</a:t>
            </a:r>
            <a:endParaRPr kumimoji="0" lang="en-GB" sz="1050" b="0" i="0" u="none" strike="noStrike" cap="none" normalizeH="0" baseline="0">
              <a:ln>
                <a:noFill/>
              </a:ln>
              <a:solidFill>
                <a:schemeClr val="tx2"/>
              </a:solidFill>
              <a:effectLst/>
              <a:latin typeface="Tahoma" pitchFamily="-107" charset="0"/>
            </a:endParaRPr>
          </a:p>
        </p:txBody>
      </p:sp>
      <p:sp>
        <p:nvSpPr>
          <p:cNvPr id="37" name="Rectangle 36">
            <a:extLst>
              <a:ext uri="{FF2B5EF4-FFF2-40B4-BE49-F238E27FC236}">
                <a16:creationId xmlns:a16="http://schemas.microsoft.com/office/drawing/2014/main" id="{BC33ACEF-8A9E-7E41-B92C-84F2EBFAE955}"/>
              </a:ext>
            </a:extLst>
          </p:cNvPr>
          <p:cNvSpPr/>
          <p:nvPr/>
        </p:nvSpPr>
        <p:spPr bwMode="auto">
          <a:xfrm>
            <a:off x="8145478" y="2935110"/>
            <a:ext cx="1800000" cy="20286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a:ln>
                  <a:noFill/>
                </a:ln>
                <a:solidFill>
                  <a:schemeClr val="accent1"/>
                </a:solidFill>
                <a:effectLst/>
                <a:latin typeface="Tahoma" pitchFamily="-107" charset="0"/>
              </a:rPr>
              <a:t>Spain (RA)</a:t>
            </a:r>
            <a:endParaRPr kumimoji="0" lang="en-GB" sz="1050" b="0" i="0" u="none" strike="noStrike" cap="none" normalizeH="0" baseline="0">
              <a:ln>
                <a:noFill/>
              </a:ln>
              <a:solidFill>
                <a:schemeClr val="tx2"/>
              </a:solidFill>
              <a:effectLst/>
              <a:latin typeface="Tahoma" pitchFamily="-107" charset="0"/>
            </a:endParaRPr>
          </a:p>
        </p:txBody>
      </p:sp>
      <p:sp>
        <p:nvSpPr>
          <p:cNvPr id="38" name="Rectangle 37">
            <a:extLst>
              <a:ext uri="{FF2B5EF4-FFF2-40B4-BE49-F238E27FC236}">
                <a16:creationId xmlns:a16="http://schemas.microsoft.com/office/drawing/2014/main" id="{DEFEF420-AE55-DC42-887C-DC93CA4F8AC9}"/>
              </a:ext>
            </a:extLst>
          </p:cNvPr>
          <p:cNvSpPr/>
          <p:nvPr/>
        </p:nvSpPr>
        <p:spPr bwMode="auto">
          <a:xfrm>
            <a:off x="8145532" y="3182800"/>
            <a:ext cx="1800000" cy="20286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a:ln>
                  <a:noFill/>
                </a:ln>
                <a:solidFill>
                  <a:schemeClr val="accent1"/>
                </a:solidFill>
                <a:effectLst/>
                <a:latin typeface="Tahoma" pitchFamily="-107" charset="0"/>
              </a:rPr>
              <a:t>Italy (RA)</a:t>
            </a:r>
            <a:endParaRPr kumimoji="0" lang="en-GB" sz="1050" b="0" i="0" u="none" strike="noStrike" cap="none" normalizeH="0" baseline="0">
              <a:ln>
                <a:noFill/>
              </a:ln>
              <a:solidFill>
                <a:schemeClr val="tx2"/>
              </a:solidFill>
              <a:effectLst/>
              <a:latin typeface="Tahoma" pitchFamily="-107" charset="0"/>
            </a:endParaRPr>
          </a:p>
        </p:txBody>
      </p:sp>
      <p:sp>
        <p:nvSpPr>
          <p:cNvPr id="40" name="Rectangle 39">
            <a:extLst>
              <a:ext uri="{FF2B5EF4-FFF2-40B4-BE49-F238E27FC236}">
                <a16:creationId xmlns:a16="http://schemas.microsoft.com/office/drawing/2014/main" id="{431F49AE-9365-5544-B91B-3009D96CE79D}"/>
              </a:ext>
            </a:extLst>
          </p:cNvPr>
          <p:cNvSpPr/>
          <p:nvPr/>
        </p:nvSpPr>
        <p:spPr bwMode="auto">
          <a:xfrm>
            <a:off x="10133462" y="2657653"/>
            <a:ext cx="1508101" cy="20286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err="1">
                <a:ln>
                  <a:noFill/>
                </a:ln>
                <a:solidFill>
                  <a:schemeClr val="accent1"/>
                </a:solidFill>
                <a:effectLst/>
                <a:latin typeface="Tahoma" pitchFamily="-107" charset="0"/>
              </a:rPr>
              <a:t>BelLux</a:t>
            </a:r>
            <a:endParaRPr kumimoji="0" lang="en-GB" sz="1050" b="0" i="0" u="none" strike="noStrike" cap="none" normalizeH="0" baseline="0">
              <a:ln>
                <a:noFill/>
              </a:ln>
              <a:solidFill>
                <a:schemeClr val="tx2"/>
              </a:solidFill>
              <a:effectLst/>
              <a:latin typeface="Tahoma" pitchFamily="-107" charset="0"/>
            </a:endParaRPr>
          </a:p>
        </p:txBody>
      </p:sp>
      <p:sp>
        <p:nvSpPr>
          <p:cNvPr id="41" name="Rectangle 40">
            <a:extLst>
              <a:ext uri="{FF2B5EF4-FFF2-40B4-BE49-F238E27FC236}">
                <a16:creationId xmlns:a16="http://schemas.microsoft.com/office/drawing/2014/main" id="{268E4893-38A1-5E49-867D-CE3F27C824FA}"/>
              </a:ext>
            </a:extLst>
          </p:cNvPr>
          <p:cNvSpPr/>
          <p:nvPr/>
        </p:nvSpPr>
        <p:spPr bwMode="auto">
          <a:xfrm>
            <a:off x="10133462" y="2395907"/>
            <a:ext cx="1508101" cy="20286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a:ln>
                  <a:noFill/>
                </a:ln>
                <a:solidFill>
                  <a:schemeClr val="accent1"/>
                </a:solidFill>
                <a:effectLst/>
                <a:latin typeface="Tahoma" pitchFamily="-107" charset="0"/>
              </a:rPr>
              <a:t>NL</a:t>
            </a:r>
            <a:endParaRPr kumimoji="0" lang="en-GB" sz="1050" b="0" i="0" u="none" strike="noStrike" cap="none" normalizeH="0" baseline="0">
              <a:ln>
                <a:noFill/>
              </a:ln>
              <a:solidFill>
                <a:schemeClr val="tx2"/>
              </a:solidFill>
              <a:effectLst/>
              <a:latin typeface="Tahoma" pitchFamily="-107" charset="0"/>
            </a:endParaRPr>
          </a:p>
        </p:txBody>
      </p:sp>
      <p:sp>
        <p:nvSpPr>
          <p:cNvPr id="28" name="Rectangle 27">
            <a:extLst>
              <a:ext uri="{FF2B5EF4-FFF2-40B4-BE49-F238E27FC236}">
                <a16:creationId xmlns:a16="http://schemas.microsoft.com/office/drawing/2014/main" id="{D8210958-E53F-4741-8B8D-158D67D286FA}"/>
              </a:ext>
            </a:extLst>
          </p:cNvPr>
          <p:cNvSpPr/>
          <p:nvPr/>
        </p:nvSpPr>
        <p:spPr bwMode="auto">
          <a:xfrm>
            <a:off x="5754678" y="2384541"/>
            <a:ext cx="1895801" cy="99785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a:ln>
                  <a:noFill/>
                </a:ln>
                <a:solidFill>
                  <a:schemeClr val="accent1"/>
                </a:solidFill>
                <a:effectLst/>
                <a:latin typeface="Tahoma" pitchFamily="-107" charset="0"/>
              </a:rPr>
              <a:t>France</a:t>
            </a:r>
          </a:p>
          <a:p>
            <a:pPr marL="0" marR="0" indent="0" algn="ctr" defTabSz="914400" rtl="0" eaLnBrk="0" fontAlgn="base" latinLnBrk="0" hangingPunct="0">
              <a:lnSpc>
                <a:spcPct val="100000"/>
              </a:lnSpc>
              <a:spcBef>
                <a:spcPct val="0"/>
              </a:spcBef>
              <a:spcAft>
                <a:spcPct val="0"/>
              </a:spcAft>
              <a:buClrTx/>
              <a:buSzTx/>
              <a:buFontTx/>
              <a:buNone/>
              <a:tabLst/>
            </a:pPr>
            <a:r>
              <a:rPr lang="en-GB" sz="1050" b="1">
                <a:solidFill>
                  <a:schemeClr val="accent1"/>
                </a:solidFill>
                <a:latin typeface="Tahoma" pitchFamily="-107" charset="0"/>
              </a:rPr>
              <a:t>(RA)</a:t>
            </a:r>
            <a:endParaRPr kumimoji="0" lang="en-GB" sz="1050" b="0" i="0" u="none" strike="noStrike" cap="none" normalizeH="0" baseline="0">
              <a:ln>
                <a:noFill/>
              </a:ln>
              <a:solidFill>
                <a:schemeClr val="tx2"/>
              </a:solidFill>
              <a:effectLst/>
              <a:latin typeface="Tahoma" pitchFamily="-107" charset="0"/>
            </a:endParaRPr>
          </a:p>
        </p:txBody>
      </p:sp>
    </p:spTree>
    <p:extLst>
      <p:ext uri="{BB962C8B-B14F-4D97-AF65-F5344CB8AC3E}">
        <p14:creationId xmlns:p14="http://schemas.microsoft.com/office/powerpoint/2010/main" val="660608739"/>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7FB43C7-3743-4C2B-B93A-C25DBF29CBBF}"/>
              </a:ext>
            </a:extLst>
          </p:cNvPr>
          <p:cNvSpPr/>
          <p:nvPr/>
        </p:nvSpPr>
        <p:spPr bwMode="auto">
          <a:xfrm>
            <a:off x="8155913" y="2047875"/>
            <a:ext cx="3824638" cy="40862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33" name="Rectangle 32">
            <a:extLst>
              <a:ext uri="{FF2B5EF4-FFF2-40B4-BE49-F238E27FC236}">
                <a16:creationId xmlns:a16="http://schemas.microsoft.com/office/drawing/2014/main" id="{555A534C-DF22-4620-9D35-AA3203667A1B}"/>
              </a:ext>
            </a:extLst>
          </p:cNvPr>
          <p:cNvSpPr/>
          <p:nvPr/>
        </p:nvSpPr>
        <p:spPr bwMode="auto">
          <a:xfrm>
            <a:off x="4156959" y="2047875"/>
            <a:ext cx="3824638" cy="40862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9" name="Rectangle 8">
            <a:extLst>
              <a:ext uri="{FF2B5EF4-FFF2-40B4-BE49-F238E27FC236}">
                <a16:creationId xmlns:a16="http://schemas.microsoft.com/office/drawing/2014/main" id="{4B15475E-2A7D-46BC-BCDE-B45CB0505594}"/>
              </a:ext>
            </a:extLst>
          </p:cNvPr>
          <p:cNvSpPr/>
          <p:nvPr/>
        </p:nvSpPr>
        <p:spPr bwMode="auto">
          <a:xfrm>
            <a:off x="176219" y="2047875"/>
            <a:ext cx="3824638" cy="40862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2" name="Title 1">
            <a:extLst>
              <a:ext uri="{FF2B5EF4-FFF2-40B4-BE49-F238E27FC236}">
                <a16:creationId xmlns:a16="http://schemas.microsoft.com/office/drawing/2014/main" id="{C7D3E19A-A59D-4391-BE66-5FC951D8322B}"/>
              </a:ext>
            </a:extLst>
          </p:cNvPr>
          <p:cNvSpPr>
            <a:spLocks noGrp="1"/>
          </p:cNvSpPr>
          <p:nvPr>
            <p:ph type="title"/>
          </p:nvPr>
        </p:nvSpPr>
        <p:spPr/>
        <p:txBody>
          <a:bodyPr/>
          <a:lstStyle/>
          <a:p>
            <a:r>
              <a:rPr lang="en-GB"/>
              <a:t>Engagement with a </a:t>
            </a:r>
            <a:r>
              <a:rPr lang="en-GB">
                <a:solidFill>
                  <a:schemeClr val="accent1"/>
                </a:solidFill>
              </a:rPr>
              <a:t>FR/UK/DE/ES/IT</a:t>
            </a:r>
            <a:br>
              <a:rPr lang="en-GB">
                <a:solidFill>
                  <a:schemeClr val="accent1"/>
                </a:solidFill>
              </a:rPr>
            </a:br>
            <a:endParaRPr lang="en-GB"/>
          </a:p>
        </p:txBody>
      </p:sp>
      <p:sp>
        <p:nvSpPr>
          <p:cNvPr id="7" name="Rectangle 6">
            <a:extLst>
              <a:ext uri="{FF2B5EF4-FFF2-40B4-BE49-F238E27FC236}">
                <a16:creationId xmlns:a16="http://schemas.microsoft.com/office/drawing/2014/main" id="{C535A8DE-07A9-418A-B119-E3CB9E870AF1}"/>
              </a:ext>
            </a:extLst>
          </p:cNvPr>
          <p:cNvSpPr/>
          <p:nvPr/>
        </p:nvSpPr>
        <p:spPr bwMode="auto">
          <a:xfrm>
            <a:off x="176220" y="1438275"/>
            <a:ext cx="3853565" cy="56197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chemeClr val="bg1"/>
                </a:solidFill>
                <a:effectLst/>
                <a:latin typeface="Tahoma" pitchFamily="-107" charset="0"/>
              </a:rPr>
              <a:t>Workshop 1</a:t>
            </a:r>
          </a:p>
        </p:txBody>
      </p:sp>
      <p:sp>
        <p:nvSpPr>
          <p:cNvPr id="24" name="Rectangle 23">
            <a:extLst>
              <a:ext uri="{FF2B5EF4-FFF2-40B4-BE49-F238E27FC236}">
                <a16:creationId xmlns:a16="http://schemas.microsoft.com/office/drawing/2014/main" id="{C3DC642F-ABC3-427E-A5D9-8D798C8DE36C}"/>
              </a:ext>
            </a:extLst>
          </p:cNvPr>
          <p:cNvSpPr/>
          <p:nvPr/>
        </p:nvSpPr>
        <p:spPr bwMode="auto">
          <a:xfrm>
            <a:off x="4150167" y="1438275"/>
            <a:ext cx="3853565" cy="56197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chemeClr val="bg1"/>
                </a:solidFill>
                <a:effectLst/>
                <a:latin typeface="Tahoma" pitchFamily="-107" charset="0"/>
              </a:rPr>
              <a:t>Workshop 2</a:t>
            </a:r>
          </a:p>
        </p:txBody>
      </p:sp>
      <p:sp>
        <p:nvSpPr>
          <p:cNvPr id="25" name="Rectangle 24">
            <a:extLst>
              <a:ext uri="{FF2B5EF4-FFF2-40B4-BE49-F238E27FC236}">
                <a16:creationId xmlns:a16="http://schemas.microsoft.com/office/drawing/2014/main" id="{289E40CE-F815-48AC-B214-6DCC5D0138B5}"/>
              </a:ext>
            </a:extLst>
          </p:cNvPr>
          <p:cNvSpPr/>
          <p:nvPr/>
        </p:nvSpPr>
        <p:spPr bwMode="auto">
          <a:xfrm>
            <a:off x="8152690" y="1438275"/>
            <a:ext cx="3853565" cy="56197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chemeClr val="bg1"/>
                </a:solidFill>
                <a:effectLst/>
                <a:latin typeface="Tahoma" pitchFamily="-107" charset="0"/>
              </a:rPr>
              <a:t>Workshop 3</a:t>
            </a:r>
          </a:p>
        </p:txBody>
      </p:sp>
      <p:sp>
        <p:nvSpPr>
          <p:cNvPr id="26" name="TextBox 25">
            <a:extLst>
              <a:ext uri="{FF2B5EF4-FFF2-40B4-BE49-F238E27FC236}">
                <a16:creationId xmlns:a16="http://schemas.microsoft.com/office/drawing/2014/main" id="{F1D8980B-4745-4368-A574-9A8179EA04FC}"/>
              </a:ext>
            </a:extLst>
          </p:cNvPr>
          <p:cNvSpPr txBox="1"/>
          <p:nvPr/>
        </p:nvSpPr>
        <p:spPr>
          <a:xfrm>
            <a:off x="176219" y="2095738"/>
            <a:ext cx="3776655" cy="40780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2"/>
                </a:solidFill>
                <a:latin typeface="Tahoma"/>
              </a:rPr>
              <a:t>Who:</a:t>
            </a:r>
            <a:r>
              <a:rPr lang="en-GB" sz="1200" b="1">
                <a:solidFill>
                  <a:schemeClr val="accent1"/>
                </a:solidFill>
                <a:latin typeface="Tahoma"/>
              </a:rPr>
              <a:t> </a:t>
            </a:r>
            <a:r>
              <a:rPr lang="en-GB" sz="1050">
                <a:solidFill>
                  <a:schemeClr val="bg2"/>
                </a:solidFill>
                <a:latin typeface="Tahoma"/>
              </a:rPr>
              <a:t>(proposed)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Tahoma"/>
              </a:rPr>
              <a:t>The core team + </a:t>
            </a:r>
            <a:r>
              <a:rPr lang="en-GB" sz="1200" b="1">
                <a:latin typeface="Tahoma"/>
              </a:rPr>
              <a:t>Local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a:latin typeface="Tahoma"/>
              </a:rPr>
              <a:t>Local team to include the required stakeholders to ensure accurate Journey development (Marketing / Medical / Sales)</a:t>
            </a:r>
            <a:endParaRPr kumimoji="0" lang="en-GB" sz="1100" b="0" u="none" strike="noStrike" kern="1200" cap="none" spc="0" normalizeH="0" baseline="0" noProof="0">
              <a:ln>
                <a:noFill/>
              </a:ln>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1">
              <a:solidFill>
                <a:srgbClr val="000000"/>
              </a:solidFill>
              <a:latin typeface="Tahom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2"/>
                </a:solidFill>
                <a:latin typeface="Tahoma"/>
              </a:rPr>
              <a:t>Input:</a:t>
            </a:r>
          </a:p>
          <a:p>
            <a:pPr marL="285750" marR="0" lvl="0" indent="-285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GB" sz="1200">
                <a:solidFill>
                  <a:srgbClr val="000000"/>
                </a:solidFill>
                <a:latin typeface="Tahoma"/>
              </a:rPr>
              <a:t>International Adoption ladder </a:t>
            </a:r>
          </a:p>
          <a:p>
            <a:pPr marL="285750" marR="0" lvl="0" indent="-285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GB" sz="1200">
                <a:solidFill>
                  <a:srgbClr val="000000"/>
                </a:solidFill>
                <a:latin typeface="Tahoma"/>
              </a:rPr>
              <a:t>International Customer Journey</a:t>
            </a:r>
          </a:p>
          <a:p>
            <a:pPr marL="285750" marR="0" lvl="0" indent="-285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kumimoji="0" lang="en-GB" sz="1200" i="0" u="none" strike="noStrike" kern="1200" cap="none" spc="0" normalizeH="0" baseline="0" noProof="0">
                <a:ln>
                  <a:noFill/>
                </a:ln>
                <a:solidFill>
                  <a:srgbClr val="000000"/>
                </a:solidFill>
                <a:effectLst/>
                <a:uLnTx/>
                <a:uFillTx/>
                <a:latin typeface="Tahoma"/>
                <a:ea typeface="+mn-ea"/>
                <a:cs typeface="+mn-cs"/>
              </a:rPr>
              <a:t>Local events calendar and content plans and prior work</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endParaRPr lang="en-GB" sz="1200">
              <a:solidFill>
                <a:srgbClr val="000000"/>
              </a:solidFill>
              <a:latin typeface="Tahoma"/>
            </a:endParaRPr>
          </a:p>
          <a:p>
            <a:pPr marR="0" lvl="0" algn="l" defTabSz="914400" rtl="0" eaLnBrk="1" fontAlgn="auto" latinLnBrk="0" hangingPunct="1">
              <a:lnSpc>
                <a:spcPct val="100000"/>
              </a:lnSpc>
              <a:spcBef>
                <a:spcPts val="0"/>
              </a:spcBef>
              <a:spcAft>
                <a:spcPts val="0"/>
              </a:spcAft>
              <a:buClr>
                <a:schemeClr val="accent1"/>
              </a:buClr>
              <a:buSzTx/>
              <a:tabLst/>
              <a:defRPr/>
            </a:pPr>
            <a:r>
              <a:rPr lang="en-GB" sz="1200" b="1">
                <a:solidFill>
                  <a:schemeClr val="tx2"/>
                </a:solidFill>
                <a:latin typeface="Tahoma"/>
              </a:rPr>
              <a:t>Activity:</a:t>
            </a:r>
          </a:p>
          <a:p>
            <a:pPr marR="0" lvl="0" algn="l" defTabSz="914400" rtl="0" eaLnBrk="1" fontAlgn="auto" latinLnBrk="0" hangingPunct="1">
              <a:lnSpc>
                <a:spcPct val="100000"/>
              </a:lnSpc>
              <a:spcBef>
                <a:spcPts val="0"/>
              </a:spcBef>
              <a:spcAft>
                <a:spcPts val="0"/>
              </a:spcAft>
              <a:buClr>
                <a:schemeClr val="accent1"/>
              </a:buClr>
              <a:buSzTx/>
              <a:tabLst/>
              <a:defRPr/>
            </a:pPr>
            <a:r>
              <a:rPr lang="en-GB" sz="1200">
                <a:solidFill>
                  <a:srgbClr val="000000"/>
                </a:solidFill>
                <a:latin typeface="Tahoma"/>
              </a:rPr>
              <a:t>Working session to localise the global adoption ladder, and to localise the international HCP journey against key market events, channels and goals</a:t>
            </a:r>
          </a:p>
          <a:p>
            <a:pPr marR="0" lvl="0" algn="l" defTabSz="914400" rtl="0" eaLnBrk="1" fontAlgn="auto" latinLnBrk="0" hangingPunct="1">
              <a:lnSpc>
                <a:spcPct val="100000"/>
              </a:lnSpc>
              <a:spcBef>
                <a:spcPts val="0"/>
              </a:spcBef>
              <a:spcAft>
                <a:spcPts val="0"/>
              </a:spcAft>
              <a:buClr>
                <a:schemeClr val="accent1"/>
              </a:buClr>
              <a:buSzTx/>
              <a:tabLst/>
              <a:defRPr/>
            </a:pPr>
            <a:endParaRPr lang="en-GB" sz="1200">
              <a:solidFill>
                <a:srgbClr val="000000"/>
              </a:solidFill>
              <a:latin typeface="Tahoma"/>
            </a:endParaRPr>
          </a:p>
          <a:p>
            <a:pPr marR="0" lvl="0" algn="l" defTabSz="914400" rtl="0" eaLnBrk="1" fontAlgn="auto" latinLnBrk="0" hangingPunct="1">
              <a:lnSpc>
                <a:spcPct val="100000"/>
              </a:lnSpc>
              <a:spcBef>
                <a:spcPts val="0"/>
              </a:spcBef>
              <a:spcAft>
                <a:spcPts val="0"/>
              </a:spcAft>
              <a:buClr>
                <a:schemeClr val="accent1"/>
              </a:buClr>
              <a:buSzTx/>
              <a:tabLst/>
              <a:defRPr/>
            </a:pPr>
            <a:r>
              <a:rPr lang="en-GB" sz="1200" b="1">
                <a:solidFill>
                  <a:schemeClr val="tx2"/>
                </a:solidFill>
                <a:latin typeface="Tahoma"/>
              </a:rPr>
              <a:t>Output:</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en-GB" sz="1200" i="0" u="none" strike="noStrike" kern="1200" cap="none" spc="0" normalizeH="0" baseline="0" noProof="0">
                <a:ln>
                  <a:noFill/>
                </a:ln>
                <a:solidFill>
                  <a:srgbClr val="000000"/>
                </a:solidFill>
                <a:effectLst/>
                <a:uLnTx/>
                <a:uFillTx/>
                <a:latin typeface="Tahoma"/>
                <a:ea typeface="+mn-ea"/>
                <a:cs typeface="+mn-cs"/>
              </a:rPr>
              <a:t>Adoption Journey finalised</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en-GB" sz="1200" i="0" u="none" strike="noStrike" kern="1200" cap="none" spc="0" normalizeH="0" baseline="0" noProof="0">
                <a:ln>
                  <a:noFill/>
                </a:ln>
                <a:solidFill>
                  <a:srgbClr val="000000"/>
                </a:solidFill>
                <a:effectLst/>
                <a:uLnTx/>
                <a:uFillTx/>
                <a:latin typeface="Tahoma"/>
                <a:ea typeface="+mn-ea"/>
                <a:cs typeface="+mn-cs"/>
              </a:rPr>
              <a:t>Draft of local HCP journey created leveraging potential existing work</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endParaRPr kumimoji="0" lang="en-GB" sz="1100" i="0" u="none" strike="noStrike" kern="1200" cap="none" spc="0" normalizeH="0" baseline="0" noProof="0">
              <a:ln>
                <a:noFill/>
              </a:ln>
              <a:solidFill>
                <a:srgbClr val="000000"/>
              </a:solidFill>
              <a:effectLst/>
              <a:uLnTx/>
              <a:uFillTx/>
              <a:latin typeface="Tahoma"/>
              <a:ea typeface="+mn-ea"/>
              <a:cs typeface="+mn-cs"/>
            </a:endParaRPr>
          </a:p>
        </p:txBody>
      </p:sp>
      <p:sp>
        <p:nvSpPr>
          <p:cNvPr id="27" name="TextBox 26">
            <a:extLst>
              <a:ext uri="{FF2B5EF4-FFF2-40B4-BE49-F238E27FC236}">
                <a16:creationId xmlns:a16="http://schemas.microsoft.com/office/drawing/2014/main" id="{9F85F1BC-94CB-4CAF-8F2B-7261301986B6}"/>
              </a:ext>
            </a:extLst>
          </p:cNvPr>
          <p:cNvSpPr txBox="1"/>
          <p:nvPr/>
        </p:nvSpPr>
        <p:spPr>
          <a:xfrm>
            <a:off x="4156959" y="2095738"/>
            <a:ext cx="3776655" cy="29700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2"/>
                </a:solidFill>
                <a:latin typeface="Tahoma"/>
              </a:rPr>
              <a:t>Who: </a:t>
            </a:r>
            <a:r>
              <a:rPr lang="en-GB" sz="1050">
                <a:solidFill>
                  <a:schemeClr val="bg2"/>
                </a:solidFill>
                <a:latin typeface="Tahoma"/>
              </a:rPr>
              <a:t>(proposed)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Tahoma"/>
              </a:rPr>
              <a:t>The core team + </a:t>
            </a:r>
            <a:r>
              <a:rPr lang="en-GB" sz="1200" b="1">
                <a:latin typeface="Tahoma"/>
              </a:rPr>
              <a:t>Local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a:latin typeface="Tahoma"/>
              </a:rPr>
              <a:t>Local team to include the required stakeholders to ensure accurate Journey development (Marketing / Medical / Sales)</a:t>
            </a:r>
            <a:endParaRPr kumimoji="0" lang="en-GB" sz="1100" b="0" u="none" strike="noStrike" kern="1200" cap="none" spc="0" normalizeH="0" baseline="0" noProof="0">
              <a:ln>
                <a:noFill/>
              </a:ln>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1">
              <a:solidFill>
                <a:srgbClr val="000000"/>
              </a:solidFill>
              <a:latin typeface="Tahom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2"/>
                </a:solidFill>
                <a:latin typeface="Tahoma"/>
              </a:rPr>
              <a:t>Input:</a:t>
            </a:r>
          </a:p>
          <a:p>
            <a:pPr marL="285750" indent="-285750">
              <a:buClr>
                <a:schemeClr val="tx2"/>
              </a:buClr>
              <a:buFont typeface="Arial" panose="020B0604020202020204" pitchFamily="34" charset="0"/>
              <a:buChar char="•"/>
              <a:defRPr/>
            </a:pPr>
            <a:r>
              <a:rPr lang="en-GB" sz="1200">
                <a:solidFill>
                  <a:srgbClr val="000000"/>
                </a:solidFill>
                <a:latin typeface="Tahoma"/>
              </a:rPr>
              <a:t>Local adoption ladder</a:t>
            </a:r>
          </a:p>
          <a:p>
            <a:pPr marL="285750" indent="-285750">
              <a:buClr>
                <a:schemeClr val="tx2"/>
              </a:buClr>
              <a:buFont typeface="Arial" panose="020B0604020202020204" pitchFamily="34" charset="0"/>
              <a:buChar char="•"/>
              <a:defRPr/>
            </a:pPr>
            <a:r>
              <a:rPr lang="en-GB" sz="1200">
                <a:solidFill>
                  <a:srgbClr val="000000"/>
                </a:solidFill>
                <a:latin typeface="Tahoma"/>
              </a:rPr>
              <a:t>Iteration #1 on HCP Journey</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endParaRPr lang="en-GB" sz="1200">
              <a:solidFill>
                <a:srgbClr val="000000"/>
              </a:solidFill>
              <a:latin typeface="Tahoma"/>
            </a:endParaRPr>
          </a:p>
          <a:p>
            <a:pPr marR="0" lvl="0" algn="l" defTabSz="914400" rtl="0" eaLnBrk="1" fontAlgn="auto" latinLnBrk="0" hangingPunct="1">
              <a:lnSpc>
                <a:spcPct val="100000"/>
              </a:lnSpc>
              <a:spcBef>
                <a:spcPts val="0"/>
              </a:spcBef>
              <a:spcAft>
                <a:spcPts val="0"/>
              </a:spcAft>
              <a:buClr>
                <a:schemeClr val="accent1"/>
              </a:buClr>
              <a:buSzTx/>
              <a:tabLst/>
              <a:defRPr/>
            </a:pPr>
            <a:r>
              <a:rPr lang="en-GB" sz="1200" b="1">
                <a:solidFill>
                  <a:schemeClr val="tx2"/>
                </a:solidFill>
                <a:latin typeface="Tahoma"/>
              </a:rPr>
              <a:t>Activity</a:t>
            </a:r>
            <a:r>
              <a:rPr kumimoji="0" lang="en-GB" sz="1200" i="0" u="none" strike="noStrike" kern="1200" cap="none" spc="0" normalizeH="0" baseline="0" noProof="0">
                <a:ln>
                  <a:noFill/>
                </a:ln>
                <a:solidFill>
                  <a:srgbClr val="000000"/>
                </a:solidFill>
                <a:effectLst/>
                <a:uLnTx/>
                <a:uFillTx/>
                <a:latin typeface="Tahoma"/>
                <a:ea typeface="+mn-ea"/>
                <a:cs typeface="+mn-cs"/>
              </a:rPr>
              <a:t>:</a:t>
            </a:r>
          </a:p>
          <a:p>
            <a:pPr marR="0" lvl="0" algn="l" defTabSz="914400" rtl="0" eaLnBrk="1" fontAlgn="auto" latinLnBrk="0" hangingPunct="1">
              <a:lnSpc>
                <a:spcPct val="100000"/>
              </a:lnSpc>
              <a:spcBef>
                <a:spcPts val="0"/>
              </a:spcBef>
              <a:spcAft>
                <a:spcPts val="0"/>
              </a:spcAft>
              <a:buClr>
                <a:schemeClr val="accent1"/>
              </a:buClr>
              <a:buSzTx/>
              <a:tabLst/>
              <a:defRPr/>
            </a:pPr>
            <a:r>
              <a:rPr lang="en-GB" sz="1200">
                <a:solidFill>
                  <a:srgbClr val="000000"/>
                </a:solidFill>
                <a:latin typeface="Tahoma"/>
              </a:rPr>
              <a:t>Working session to iterate the local HCP journeys</a:t>
            </a:r>
          </a:p>
          <a:p>
            <a:pPr marR="0" lvl="0" algn="l" defTabSz="914400" rtl="0" eaLnBrk="1" fontAlgn="auto" latinLnBrk="0" hangingPunct="1">
              <a:lnSpc>
                <a:spcPct val="100000"/>
              </a:lnSpc>
              <a:spcBef>
                <a:spcPts val="0"/>
              </a:spcBef>
              <a:spcAft>
                <a:spcPts val="0"/>
              </a:spcAft>
              <a:buClr>
                <a:schemeClr val="accent1"/>
              </a:buClr>
              <a:buSzTx/>
              <a:tabLst/>
              <a:defRPr/>
            </a:pPr>
            <a:endParaRPr lang="en-GB" sz="1200">
              <a:solidFill>
                <a:srgbClr val="000000"/>
              </a:solidFill>
              <a:latin typeface="Tahoma"/>
            </a:endParaRPr>
          </a:p>
          <a:p>
            <a:pPr marR="0" lvl="0" algn="l" defTabSz="914400" rtl="0" eaLnBrk="1" fontAlgn="auto" latinLnBrk="0" hangingPunct="1">
              <a:lnSpc>
                <a:spcPct val="100000"/>
              </a:lnSpc>
              <a:spcBef>
                <a:spcPts val="0"/>
              </a:spcBef>
              <a:spcAft>
                <a:spcPts val="0"/>
              </a:spcAft>
              <a:buClr>
                <a:schemeClr val="accent1"/>
              </a:buClr>
              <a:buSzTx/>
              <a:tabLst/>
              <a:defRPr/>
            </a:pPr>
            <a:r>
              <a:rPr lang="en-GB" sz="1200" b="1">
                <a:solidFill>
                  <a:schemeClr val="tx2"/>
                </a:solidFill>
                <a:latin typeface="Tahoma"/>
              </a:rPr>
              <a:t>Output:</a:t>
            </a:r>
          </a:p>
          <a:p>
            <a:pPr marL="285750" indent="-285750">
              <a:buClr>
                <a:schemeClr val="tx2"/>
              </a:buClr>
              <a:buFont typeface="Arial" panose="020B0604020202020204" pitchFamily="34" charset="0"/>
              <a:buChar char="•"/>
              <a:defRPr/>
            </a:pPr>
            <a:r>
              <a:rPr lang="en-GB" sz="1200">
                <a:solidFill>
                  <a:srgbClr val="000000"/>
                </a:solidFill>
                <a:latin typeface="Tahoma"/>
              </a:rPr>
              <a:t>Updated version of the local HCP journey</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endParaRPr kumimoji="0" lang="en-GB" sz="1100" i="0" u="none" strike="noStrike" kern="1200" cap="none" spc="0" normalizeH="0" baseline="0" noProof="0">
              <a:ln>
                <a:noFill/>
              </a:ln>
              <a:solidFill>
                <a:srgbClr val="000000"/>
              </a:solidFill>
              <a:effectLst/>
              <a:uLnTx/>
              <a:uFillTx/>
              <a:latin typeface="Tahoma"/>
              <a:ea typeface="+mn-ea"/>
              <a:cs typeface="+mn-cs"/>
            </a:endParaRPr>
          </a:p>
        </p:txBody>
      </p:sp>
      <p:sp>
        <p:nvSpPr>
          <p:cNvPr id="28" name="TextBox 27">
            <a:extLst>
              <a:ext uri="{FF2B5EF4-FFF2-40B4-BE49-F238E27FC236}">
                <a16:creationId xmlns:a16="http://schemas.microsoft.com/office/drawing/2014/main" id="{D7F74245-4CF0-4C47-8648-48BB6278A61B}"/>
              </a:ext>
            </a:extLst>
          </p:cNvPr>
          <p:cNvSpPr txBox="1"/>
          <p:nvPr/>
        </p:nvSpPr>
        <p:spPr>
          <a:xfrm>
            <a:off x="8191144" y="2095738"/>
            <a:ext cx="3776655" cy="29700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2"/>
                </a:solidFill>
                <a:latin typeface="Tahoma"/>
              </a:rPr>
              <a:t>Who:</a:t>
            </a:r>
            <a:r>
              <a:rPr lang="en-GB" sz="1200" b="1">
                <a:solidFill>
                  <a:schemeClr val="accent1"/>
                </a:solidFill>
                <a:latin typeface="Tahoma"/>
              </a:rPr>
              <a:t> </a:t>
            </a:r>
            <a:r>
              <a:rPr lang="en-GB" sz="1050">
                <a:solidFill>
                  <a:schemeClr val="bg2"/>
                </a:solidFill>
                <a:latin typeface="Tahoma"/>
              </a:rPr>
              <a:t>(proposed)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Tahoma"/>
              </a:rPr>
              <a:t>The core team + </a:t>
            </a:r>
            <a:r>
              <a:rPr lang="en-GB" sz="1200" b="1">
                <a:latin typeface="Tahoma"/>
              </a:rPr>
              <a:t>Local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a:latin typeface="Tahoma"/>
              </a:rPr>
              <a:t>Local team to include the required stakeholders to ensure accurate Journey development (Marketing / Medical / Sales)</a:t>
            </a:r>
            <a:endParaRPr kumimoji="0" lang="en-GB" sz="1100" b="0" u="none" strike="noStrike" kern="1200" cap="none" spc="0" normalizeH="0" baseline="0" noProof="0">
              <a:ln>
                <a:noFill/>
              </a:ln>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1">
              <a:solidFill>
                <a:srgbClr val="000000"/>
              </a:solidFill>
              <a:latin typeface="Tahom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2"/>
                </a:solidFill>
                <a:latin typeface="Tahoma"/>
              </a:rPr>
              <a:t>Input:</a:t>
            </a:r>
          </a:p>
          <a:p>
            <a:pPr marL="285750" indent="-285750">
              <a:buClr>
                <a:schemeClr val="tx2"/>
              </a:buClr>
              <a:buFont typeface="Arial" panose="020B0604020202020204" pitchFamily="34" charset="0"/>
              <a:buChar char="•"/>
              <a:defRPr/>
            </a:pPr>
            <a:r>
              <a:rPr lang="en-GB" sz="1200">
                <a:solidFill>
                  <a:srgbClr val="000000"/>
                </a:solidFill>
                <a:latin typeface="Tahoma"/>
              </a:rPr>
              <a:t>Local adoption ladder</a:t>
            </a:r>
          </a:p>
          <a:p>
            <a:pPr marL="285750" indent="-285750">
              <a:buClr>
                <a:schemeClr val="tx2"/>
              </a:buClr>
              <a:buFont typeface="Arial" panose="020B0604020202020204" pitchFamily="34" charset="0"/>
              <a:buChar char="•"/>
              <a:defRPr/>
            </a:pPr>
            <a:r>
              <a:rPr lang="en-GB" sz="1200">
                <a:solidFill>
                  <a:srgbClr val="000000"/>
                </a:solidFill>
                <a:latin typeface="Tahoma"/>
              </a:rPr>
              <a:t>Iteration #2 HCP Journey</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endParaRPr lang="en-GB" sz="1200">
              <a:solidFill>
                <a:srgbClr val="000000"/>
              </a:solidFill>
              <a:latin typeface="Tahoma"/>
            </a:endParaRPr>
          </a:p>
          <a:p>
            <a:pPr marR="0" lvl="0" algn="l" defTabSz="914400" rtl="0" eaLnBrk="1" fontAlgn="auto" latinLnBrk="0" hangingPunct="1">
              <a:lnSpc>
                <a:spcPct val="100000"/>
              </a:lnSpc>
              <a:spcBef>
                <a:spcPts val="0"/>
              </a:spcBef>
              <a:spcAft>
                <a:spcPts val="0"/>
              </a:spcAft>
              <a:buClr>
                <a:schemeClr val="accent1"/>
              </a:buClr>
              <a:buSzTx/>
              <a:tabLst/>
              <a:defRPr/>
            </a:pPr>
            <a:r>
              <a:rPr lang="en-GB" sz="1200" b="1">
                <a:solidFill>
                  <a:schemeClr val="tx2"/>
                </a:solidFill>
                <a:latin typeface="Tahoma"/>
              </a:rPr>
              <a:t>Activity:</a:t>
            </a:r>
          </a:p>
          <a:p>
            <a:pPr marR="0" lvl="0" algn="l" defTabSz="914400" rtl="0" eaLnBrk="1" fontAlgn="auto" latinLnBrk="0" hangingPunct="1">
              <a:lnSpc>
                <a:spcPct val="100000"/>
              </a:lnSpc>
              <a:spcBef>
                <a:spcPts val="0"/>
              </a:spcBef>
              <a:spcAft>
                <a:spcPts val="0"/>
              </a:spcAft>
              <a:buClr>
                <a:schemeClr val="accent1"/>
              </a:buClr>
              <a:buSzTx/>
              <a:tabLst/>
              <a:defRPr/>
            </a:pPr>
            <a:r>
              <a:rPr lang="en-GB" sz="1200">
                <a:solidFill>
                  <a:srgbClr val="000000"/>
                </a:solidFill>
                <a:latin typeface="Tahoma"/>
              </a:rPr>
              <a:t>Working session to finalise the local HCP journeys</a:t>
            </a:r>
          </a:p>
          <a:p>
            <a:pPr marR="0" lvl="0" algn="l" defTabSz="914400" rtl="0" eaLnBrk="1" fontAlgn="auto" latinLnBrk="0" hangingPunct="1">
              <a:lnSpc>
                <a:spcPct val="100000"/>
              </a:lnSpc>
              <a:spcBef>
                <a:spcPts val="0"/>
              </a:spcBef>
              <a:spcAft>
                <a:spcPts val="0"/>
              </a:spcAft>
              <a:buClr>
                <a:schemeClr val="accent1"/>
              </a:buClr>
              <a:buSzTx/>
              <a:tabLst/>
              <a:defRPr/>
            </a:pPr>
            <a:endParaRPr lang="en-GB" sz="1200">
              <a:solidFill>
                <a:srgbClr val="000000"/>
              </a:solidFill>
              <a:latin typeface="Tahoma"/>
            </a:endParaRPr>
          </a:p>
          <a:p>
            <a:pPr marR="0" lvl="0" algn="l" defTabSz="914400" rtl="0" eaLnBrk="1" fontAlgn="auto" latinLnBrk="0" hangingPunct="1">
              <a:lnSpc>
                <a:spcPct val="100000"/>
              </a:lnSpc>
              <a:spcBef>
                <a:spcPts val="0"/>
              </a:spcBef>
              <a:spcAft>
                <a:spcPts val="0"/>
              </a:spcAft>
              <a:buClr>
                <a:schemeClr val="accent1"/>
              </a:buClr>
              <a:buSzTx/>
              <a:tabLst/>
              <a:defRPr/>
            </a:pPr>
            <a:r>
              <a:rPr lang="en-GB" sz="1200" b="1">
                <a:solidFill>
                  <a:schemeClr val="tx2"/>
                </a:solidFill>
                <a:latin typeface="Tahoma"/>
              </a:rPr>
              <a:t>Output:</a:t>
            </a:r>
          </a:p>
          <a:p>
            <a:pPr marL="285750" indent="-285750">
              <a:buClr>
                <a:schemeClr val="tx2"/>
              </a:buClr>
              <a:buFont typeface="Arial" panose="020B0604020202020204" pitchFamily="34" charset="0"/>
              <a:buChar char="•"/>
              <a:defRPr/>
            </a:pPr>
            <a:r>
              <a:rPr lang="en-GB" sz="1200">
                <a:solidFill>
                  <a:srgbClr val="000000"/>
                </a:solidFill>
                <a:latin typeface="Tahoma"/>
              </a:rPr>
              <a:t>Final version of the local HCP journey</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endParaRPr kumimoji="0" lang="en-GB" sz="1100" i="0" u="none" strike="noStrike" kern="1200" cap="none" spc="0" normalizeH="0" baseline="0" noProof="0">
              <a:ln>
                <a:noFill/>
              </a:ln>
              <a:solidFill>
                <a:srgbClr val="000000"/>
              </a:solidFill>
              <a:effectLst/>
              <a:uLnTx/>
              <a:uFillTx/>
              <a:latin typeface="Tahoma"/>
              <a:ea typeface="+mn-ea"/>
              <a:cs typeface="+mn-cs"/>
            </a:endParaRPr>
          </a:p>
        </p:txBody>
      </p:sp>
      <p:sp>
        <p:nvSpPr>
          <p:cNvPr id="8" name="TextBox 7">
            <a:extLst>
              <a:ext uri="{FF2B5EF4-FFF2-40B4-BE49-F238E27FC236}">
                <a16:creationId xmlns:a16="http://schemas.microsoft.com/office/drawing/2014/main" id="{99AF5D37-22FC-4C85-B999-7CA42838EAE7}"/>
              </a:ext>
            </a:extLst>
          </p:cNvPr>
          <p:cNvSpPr txBox="1"/>
          <p:nvPr/>
        </p:nvSpPr>
        <p:spPr>
          <a:xfrm>
            <a:off x="3305175" y="1524000"/>
            <a:ext cx="647699" cy="369332"/>
          </a:xfrm>
          <a:prstGeom prst="rect">
            <a:avLst/>
          </a:prstGeom>
          <a:noFill/>
        </p:spPr>
        <p:txBody>
          <a:bodyPr wrap="square" rtlCol="0">
            <a:spAutoFit/>
          </a:bodyPr>
          <a:lstStyle/>
          <a:p>
            <a:r>
              <a:rPr lang="en-GB">
                <a:solidFill>
                  <a:schemeClr val="bg1"/>
                </a:solidFill>
              </a:rPr>
              <a:t>2hrs</a:t>
            </a:r>
          </a:p>
        </p:txBody>
      </p:sp>
      <p:sp>
        <p:nvSpPr>
          <p:cNvPr id="30" name="TextBox 29">
            <a:extLst>
              <a:ext uri="{FF2B5EF4-FFF2-40B4-BE49-F238E27FC236}">
                <a16:creationId xmlns:a16="http://schemas.microsoft.com/office/drawing/2014/main" id="{E6263A06-EFBA-4821-BBB1-7484146C1056}"/>
              </a:ext>
            </a:extLst>
          </p:cNvPr>
          <p:cNvSpPr txBox="1"/>
          <p:nvPr/>
        </p:nvSpPr>
        <p:spPr>
          <a:xfrm>
            <a:off x="7311140" y="1524000"/>
            <a:ext cx="647699" cy="369332"/>
          </a:xfrm>
          <a:prstGeom prst="rect">
            <a:avLst/>
          </a:prstGeom>
          <a:noFill/>
        </p:spPr>
        <p:txBody>
          <a:bodyPr wrap="square" rtlCol="0">
            <a:spAutoFit/>
          </a:bodyPr>
          <a:lstStyle/>
          <a:p>
            <a:r>
              <a:rPr lang="en-GB">
                <a:solidFill>
                  <a:schemeClr val="bg1"/>
                </a:solidFill>
              </a:rPr>
              <a:t>2hrs</a:t>
            </a:r>
          </a:p>
        </p:txBody>
      </p:sp>
      <p:sp>
        <p:nvSpPr>
          <p:cNvPr id="31" name="TextBox 30">
            <a:extLst>
              <a:ext uri="{FF2B5EF4-FFF2-40B4-BE49-F238E27FC236}">
                <a16:creationId xmlns:a16="http://schemas.microsoft.com/office/drawing/2014/main" id="{747B9F82-7386-4428-B146-7AFC8C51F717}"/>
              </a:ext>
            </a:extLst>
          </p:cNvPr>
          <p:cNvSpPr txBox="1"/>
          <p:nvPr/>
        </p:nvSpPr>
        <p:spPr>
          <a:xfrm>
            <a:off x="11320100" y="1524000"/>
            <a:ext cx="647699" cy="369332"/>
          </a:xfrm>
          <a:prstGeom prst="rect">
            <a:avLst/>
          </a:prstGeom>
          <a:noFill/>
        </p:spPr>
        <p:txBody>
          <a:bodyPr wrap="square" rtlCol="0">
            <a:spAutoFit/>
          </a:bodyPr>
          <a:lstStyle/>
          <a:p>
            <a:r>
              <a:rPr lang="en-GB">
                <a:solidFill>
                  <a:schemeClr val="bg1"/>
                </a:solidFill>
              </a:rPr>
              <a:t>2hrs</a:t>
            </a:r>
          </a:p>
        </p:txBody>
      </p:sp>
      <p:sp>
        <p:nvSpPr>
          <p:cNvPr id="12" name="TextBox 11">
            <a:extLst>
              <a:ext uri="{FF2B5EF4-FFF2-40B4-BE49-F238E27FC236}">
                <a16:creationId xmlns:a16="http://schemas.microsoft.com/office/drawing/2014/main" id="{07BBC03B-16C8-467F-89D9-A9CEC6BCABAA}"/>
              </a:ext>
            </a:extLst>
          </p:cNvPr>
          <p:cNvSpPr txBox="1"/>
          <p:nvPr/>
        </p:nvSpPr>
        <p:spPr>
          <a:xfrm>
            <a:off x="2886074" y="6292617"/>
            <a:ext cx="6859809" cy="461665"/>
          </a:xfrm>
          <a:prstGeom prst="rect">
            <a:avLst/>
          </a:prstGeom>
          <a:solidFill>
            <a:schemeClr val="bg1">
              <a:lumMod val="95000"/>
            </a:schemeClr>
          </a:solidFill>
        </p:spPr>
        <p:txBody>
          <a:bodyPr wrap="square" rtlCol="0">
            <a:spAutoFit/>
          </a:bodyPr>
          <a:lstStyle/>
          <a:p>
            <a:pPr algn="ctr"/>
            <a:r>
              <a:rPr lang="en-GB" sz="1200">
                <a:solidFill>
                  <a:schemeClr val="bg2"/>
                </a:solidFill>
              </a:rPr>
              <a:t>For UK &amp; Germany, where both RA &amp; IBD journeys are being created, the workshops will be run in parallel in separate groups for each indication, </a:t>
            </a:r>
            <a:r>
              <a:rPr lang="en-GB" sz="1200" b="1">
                <a:solidFill>
                  <a:schemeClr val="bg2"/>
                </a:solidFill>
              </a:rPr>
              <a:t>with the outputs being entirely specific</a:t>
            </a:r>
            <a:r>
              <a:rPr lang="en-GB" sz="1200">
                <a:solidFill>
                  <a:schemeClr val="bg2"/>
                </a:solidFill>
              </a:rPr>
              <a:t>.</a:t>
            </a:r>
          </a:p>
        </p:txBody>
      </p:sp>
    </p:spTree>
    <p:extLst>
      <p:ext uri="{BB962C8B-B14F-4D97-AF65-F5344CB8AC3E}">
        <p14:creationId xmlns:p14="http://schemas.microsoft.com/office/powerpoint/2010/main" val="1670228795"/>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55A534C-DF22-4620-9D35-AA3203667A1B}"/>
              </a:ext>
            </a:extLst>
          </p:cNvPr>
          <p:cNvSpPr/>
          <p:nvPr/>
        </p:nvSpPr>
        <p:spPr bwMode="auto">
          <a:xfrm>
            <a:off x="5690484" y="2177715"/>
            <a:ext cx="3824638" cy="40862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9" name="Rectangle 8">
            <a:extLst>
              <a:ext uri="{FF2B5EF4-FFF2-40B4-BE49-F238E27FC236}">
                <a16:creationId xmlns:a16="http://schemas.microsoft.com/office/drawing/2014/main" id="{4B15475E-2A7D-46BC-BCDE-B45CB0505594}"/>
              </a:ext>
            </a:extLst>
          </p:cNvPr>
          <p:cNvSpPr/>
          <p:nvPr/>
        </p:nvSpPr>
        <p:spPr bwMode="auto">
          <a:xfrm>
            <a:off x="1709744" y="2177715"/>
            <a:ext cx="3824638" cy="40862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2" name="Title 1">
            <a:extLst>
              <a:ext uri="{FF2B5EF4-FFF2-40B4-BE49-F238E27FC236}">
                <a16:creationId xmlns:a16="http://schemas.microsoft.com/office/drawing/2014/main" id="{C7D3E19A-A59D-4391-BE66-5FC951D8322B}"/>
              </a:ext>
            </a:extLst>
          </p:cNvPr>
          <p:cNvSpPr>
            <a:spLocks noGrp="1"/>
          </p:cNvSpPr>
          <p:nvPr>
            <p:ph type="title"/>
          </p:nvPr>
        </p:nvSpPr>
        <p:spPr/>
        <p:txBody>
          <a:bodyPr/>
          <a:lstStyle/>
          <a:p>
            <a:r>
              <a:rPr lang="en-GB"/>
              <a:t>Engagement with a </a:t>
            </a:r>
            <a:r>
              <a:rPr lang="en-GB">
                <a:solidFill>
                  <a:schemeClr val="accent1"/>
                </a:solidFill>
              </a:rPr>
              <a:t>NL/BNL</a:t>
            </a:r>
            <a:br>
              <a:rPr lang="en-GB">
                <a:solidFill>
                  <a:schemeClr val="accent1"/>
                </a:solidFill>
              </a:rPr>
            </a:br>
            <a:endParaRPr lang="en-GB"/>
          </a:p>
        </p:txBody>
      </p:sp>
      <p:sp>
        <p:nvSpPr>
          <p:cNvPr id="7" name="Rectangle 6">
            <a:extLst>
              <a:ext uri="{FF2B5EF4-FFF2-40B4-BE49-F238E27FC236}">
                <a16:creationId xmlns:a16="http://schemas.microsoft.com/office/drawing/2014/main" id="{C535A8DE-07A9-418A-B119-E3CB9E870AF1}"/>
              </a:ext>
            </a:extLst>
          </p:cNvPr>
          <p:cNvSpPr/>
          <p:nvPr/>
        </p:nvSpPr>
        <p:spPr bwMode="auto">
          <a:xfrm>
            <a:off x="1709745" y="1568115"/>
            <a:ext cx="3853565" cy="56197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chemeClr val="bg1"/>
                </a:solidFill>
                <a:effectLst/>
                <a:latin typeface="Tahoma" pitchFamily="-107" charset="0"/>
              </a:rPr>
              <a:t>Workshop 1</a:t>
            </a:r>
          </a:p>
        </p:txBody>
      </p:sp>
      <p:sp>
        <p:nvSpPr>
          <p:cNvPr id="24" name="Rectangle 23">
            <a:extLst>
              <a:ext uri="{FF2B5EF4-FFF2-40B4-BE49-F238E27FC236}">
                <a16:creationId xmlns:a16="http://schemas.microsoft.com/office/drawing/2014/main" id="{C3DC642F-ABC3-427E-A5D9-8D798C8DE36C}"/>
              </a:ext>
            </a:extLst>
          </p:cNvPr>
          <p:cNvSpPr/>
          <p:nvPr/>
        </p:nvSpPr>
        <p:spPr bwMode="auto">
          <a:xfrm>
            <a:off x="5683692" y="1568115"/>
            <a:ext cx="3853565" cy="56197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chemeClr val="bg1"/>
                </a:solidFill>
                <a:effectLst/>
                <a:latin typeface="Tahoma" pitchFamily="-107" charset="0"/>
              </a:rPr>
              <a:t>Workshop 2</a:t>
            </a:r>
          </a:p>
        </p:txBody>
      </p:sp>
      <p:sp>
        <p:nvSpPr>
          <p:cNvPr id="26" name="TextBox 25">
            <a:extLst>
              <a:ext uri="{FF2B5EF4-FFF2-40B4-BE49-F238E27FC236}">
                <a16:creationId xmlns:a16="http://schemas.microsoft.com/office/drawing/2014/main" id="{F1D8980B-4745-4368-A574-9A8179EA04FC}"/>
              </a:ext>
            </a:extLst>
          </p:cNvPr>
          <p:cNvSpPr txBox="1"/>
          <p:nvPr/>
        </p:nvSpPr>
        <p:spPr>
          <a:xfrm>
            <a:off x="1709744" y="2244628"/>
            <a:ext cx="3776655" cy="38933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2"/>
                </a:solidFill>
                <a:latin typeface="Tahoma"/>
              </a:rPr>
              <a:t>Who:</a:t>
            </a:r>
            <a:r>
              <a:rPr lang="en-GB" sz="1200" b="1">
                <a:solidFill>
                  <a:schemeClr val="accent1"/>
                </a:solidFill>
                <a:latin typeface="Tahoma"/>
              </a:rPr>
              <a:t> </a:t>
            </a:r>
            <a:r>
              <a:rPr lang="en-GB" sz="1050">
                <a:solidFill>
                  <a:schemeClr val="bg2"/>
                </a:solidFill>
                <a:latin typeface="Tahoma"/>
              </a:rPr>
              <a:t>(proposed)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Tahoma"/>
              </a:rPr>
              <a:t>The core team + </a:t>
            </a:r>
            <a:r>
              <a:rPr lang="en-GB" sz="1200" b="1">
                <a:latin typeface="Tahoma"/>
              </a:rPr>
              <a:t>Local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a:latin typeface="Tahoma"/>
              </a:rPr>
              <a:t>Local team to include the required stakeholders to ensure accurate Journey development (Marketing / Medical / Sales)</a:t>
            </a:r>
            <a:endParaRPr kumimoji="0" lang="en-GB" sz="1100" b="0" u="none" strike="noStrike" kern="1200" cap="none" spc="0" normalizeH="0" baseline="0" noProof="0">
              <a:ln>
                <a:noFill/>
              </a:ln>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1">
              <a:solidFill>
                <a:srgbClr val="000000"/>
              </a:solidFill>
              <a:latin typeface="Tahom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2"/>
                </a:solidFill>
                <a:latin typeface="Tahoma"/>
              </a:rPr>
              <a:t>Input:</a:t>
            </a:r>
          </a:p>
          <a:p>
            <a:pPr marL="285750" marR="0" lvl="0" indent="-285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GB" sz="1200">
                <a:solidFill>
                  <a:srgbClr val="000000"/>
                </a:solidFill>
                <a:latin typeface="Tahoma"/>
              </a:rPr>
              <a:t>International adoption ladder </a:t>
            </a:r>
          </a:p>
          <a:p>
            <a:pPr marL="285750" marR="0" lvl="0" indent="-285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GB" sz="1200">
                <a:solidFill>
                  <a:srgbClr val="000000"/>
                </a:solidFill>
                <a:latin typeface="Tahoma"/>
              </a:rPr>
              <a:t>International HCP journey</a:t>
            </a:r>
          </a:p>
          <a:p>
            <a:pPr marL="285750" marR="0" lvl="0" indent="-285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kumimoji="0" lang="en-GB" sz="1200" i="0" u="none" strike="noStrike" kern="1200" cap="none" spc="0" normalizeH="0" baseline="0" noProof="0">
                <a:ln>
                  <a:noFill/>
                </a:ln>
                <a:solidFill>
                  <a:srgbClr val="000000"/>
                </a:solidFill>
                <a:effectLst/>
                <a:uLnTx/>
                <a:uFillTx/>
                <a:latin typeface="Tahoma"/>
                <a:ea typeface="+mn-ea"/>
                <a:cs typeface="+mn-cs"/>
              </a:rPr>
              <a:t>Local events calendar and content plans</a:t>
            </a:r>
          </a:p>
          <a:p>
            <a:pPr marL="285750" marR="0" lvl="0" indent="-285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kumimoji="0" lang="en-GB" sz="1200" i="0" u="none" strike="noStrike" kern="1200" cap="none" spc="0" normalizeH="0" baseline="0" noProof="0">
                <a:ln>
                  <a:noFill/>
                </a:ln>
                <a:solidFill>
                  <a:srgbClr val="000000"/>
                </a:solidFill>
                <a:effectLst/>
                <a:uLnTx/>
                <a:uFillTx/>
                <a:latin typeface="Tahoma"/>
                <a:ea typeface="+mn-ea"/>
                <a:cs typeface="+mn-cs"/>
              </a:rPr>
              <a:t>Journeys produce</a:t>
            </a:r>
            <a:r>
              <a:rPr lang="en-GB" sz="1200">
                <a:solidFill>
                  <a:srgbClr val="000000"/>
                </a:solidFill>
                <a:latin typeface="Tahoma"/>
              </a:rPr>
              <a:t>d in 2020</a:t>
            </a:r>
            <a:endParaRPr kumimoji="0" lang="en-GB" sz="1200" i="0" u="none" strike="noStrike" kern="1200" cap="none" spc="0" normalizeH="0" baseline="0" noProof="0">
              <a:ln>
                <a:noFill/>
              </a:ln>
              <a:solidFill>
                <a:srgbClr val="000000"/>
              </a:solidFill>
              <a:effectLst/>
              <a:uLnTx/>
              <a:uFillTx/>
              <a:latin typeface="Tahoma"/>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endParaRPr lang="en-GB" sz="1200">
              <a:solidFill>
                <a:srgbClr val="000000"/>
              </a:solidFill>
              <a:latin typeface="Tahoma"/>
            </a:endParaRPr>
          </a:p>
          <a:p>
            <a:pPr marR="0" lvl="0" algn="l" defTabSz="914400" rtl="0" eaLnBrk="1" fontAlgn="auto" latinLnBrk="0" hangingPunct="1">
              <a:lnSpc>
                <a:spcPct val="100000"/>
              </a:lnSpc>
              <a:spcBef>
                <a:spcPts val="0"/>
              </a:spcBef>
              <a:spcAft>
                <a:spcPts val="0"/>
              </a:spcAft>
              <a:buClr>
                <a:schemeClr val="accent1"/>
              </a:buClr>
              <a:buSzTx/>
              <a:tabLst/>
              <a:defRPr/>
            </a:pPr>
            <a:r>
              <a:rPr lang="en-GB" sz="1200" b="1">
                <a:solidFill>
                  <a:schemeClr val="tx2"/>
                </a:solidFill>
                <a:latin typeface="Tahoma"/>
              </a:rPr>
              <a:t>Activity:</a:t>
            </a:r>
          </a:p>
          <a:p>
            <a:pPr marR="0" lvl="0" algn="l" defTabSz="914400" rtl="0" eaLnBrk="1" fontAlgn="auto" latinLnBrk="0" hangingPunct="1">
              <a:lnSpc>
                <a:spcPct val="100000"/>
              </a:lnSpc>
              <a:spcBef>
                <a:spcPts val="0"/>
              </a:spcBef>
              <a:spcAft>
                <a:spcPts val="0"/>
              </a:spcAft>
              <a:buClr>
                <a:schemeClr val="accent1"/>
              </a:buClr>
              <a:buSzTx/>
              <a:tabLst/>
              <a:defRPr/>
            </a:pPr>
            <a:r>
              <a:rPr lang="en-GB" sz="1200">
                <a:solidFill>
                  <a:srgbClr val="000000"/>
                </a:solidFill>
                <a:latin typeface="Tahoma"/>
              </a:rPr>
              <a:t>Working session to localise the global adoption ladder, and localising the international HCP journey against key market events, channels and goals</a:t>
            </a:r>
          </a:p>
          <a:p>
            <a:pPr marR="0" lvl="0" algn="l" defTabSz="914400" rtl="0" eaLnBrk="1" fontAlgn="auto" latinLnBrk="0" hangingPunct="1">
              <a:lnSpc>
                <a:spcPct val="100000"/>
              </a:lnSpc>
              <a:spcBef>
                <a:spcPts val="0"/>
              </a:spcBef>
              <a:spcAft>
                <a:spcPts val="0"/>
              </a:spcAft>
              <a:buClr>
                <a:schemeClr val="accent1"/>
              </a:buClr>
              <a:buSzTx/>
              <a:tabLst/>
              <a:defRPr/>
            </a:pPr>
            <a:endParaRPr lang="en-GB" sz="1200">
              <a:solidFill>
                <a:srgbClr val="000000"/>
              </a:solidFill>
              <a:latin typeface="Tahoma"/>
            </a:endParaRPr>
          </a:p>
          <a:p>
            <a:pPr marR="0" lvl="0" algn="l" defTabSz="914400" rtl="0" eaLnBrk="1" fontAlgn="auto" latinLnBrk="0" hangingPunct="1">
              <a:lnSpc>
                <a:spcPct val="100000"/>
              </a:lnSpc>
              <a:spcBef>
                <a:spcPts val="0"/>
              </a:spcBef>
              <a:spcAft>
                <a:spcPts val="0"/>
              </a:spcAft>
              <a:buClr>
                <a:schemeClr val="accent1"/>
              </a:buClr>
              <a:buSzTx/>
              <a:tabLst/>
              <a:defRPr/>
            </a:pPr>
            <a:r>
              <a:rPr lang="en-GB" sz="1200" b="1">
                <a:solidFill>
                  <a:schemeClr val="tx2"/>
                </a:solidFill>
                <a:latin typeface="Tahoma"/>
              </a:rPr>
              <a:t>Output:</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en-GB" sz="1200" i="0" u="none" strike="noStrike" kern="1200" cap="none" spc="0" normalizeH="0" baseline="0" noProof="0">
                <a:ln>
                  <a:noFill/>
                </a:ln>
                <a:solidFill>
                  <a:srgbClr val="000000"/>
                </a:solidFill>
                <a:effectLst/>
                <a:uLnTx/>
                <a:uFillTx/>
                <a:latin typeface="Tahoma"/>
                <a:ea typeface="+mn-ea"/>
                <a:cs typeface="+mn-cs"/>
              </a:rPr>
              <a:t>Adoption Journey finalised</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en-GB" sz="1200" i="0" u="none" strike="noStrike" kern="1200" cap="none" spc="0" normalizeH="0" baseline="0" noProof="0">
                <a:ln>
                  <a:noFill/>
                </a:ln>
                <a:solidFill>
                  <a:srgbClr val="000000"/>
                </a:solidFill>
                <a:effectLst/>
                <a:uLnTx/>
                <a:uFillTx/>
                <a:latin typeface="Tahoma"/>
                <a:ea typeface="+mn-ea"/>
                <a:cs typeface="+mn-cs"/>
              </a:rPr>
              <a:t>Updated local HCP journey created</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endParaRPr kumimoji="0" lang="en-GB" sz="1100" i="0" u="none" strike="noStrike" kern="1200" cap="none" spc="0" normalizeH="0" baseline="0" noProof="0">
              <a:ln>
                <a:noFill/>
              </a:ln>
              <a:solidFill>
                <a:srgbClr val="000000"/>
              </a:solidFill>
              <a:effectLst/>
              <a:uLnTx/>
              <a:uFillTx/>
              <a:latin typeface="Tahoma"/>
              <a:ea typeface="+mn-ea"/>
              <a:cs typeface="+mn-cs"/>
            </a:endParaRPr>
          </a:p>
        </p:txBody>
      </p:sp>
      <p:sp>
        <p:nvSpPr>
          <p:cNvPr id="8" name="TextBox 7">
            <a:extLst>
              <a:ext uri="{FF2B5EF4-FFF2-40B4-BE49-F238E27FC236}">
                <a16:creationId xmlns:a16="http://schemas.microsoft.com/office/drawing/2014/main" id="{99AF5D37-22FC-4C85-B999-7CA42838EAE7}"/>
              </a:ext>
            </a:extLst>
          </p:cNvPr>
          <p:cNvSpPr txBox="1"/>
          <p:nvPr/>
        </p:nvSpPr>
        <p:spPr>
          <a:xfrm>
            <a:off x="4838700" y="1653840"/>
            <a:ext cx="647699" cy="369332"/>
          </a:xfrm>
          <a:prstGeom prst="rect">
            <a:avLst/>
          </a:prstGeom>
          <a:noFill/>
        </p:spPr>
        <p:txBody>
          <a:bodyPr wrap="square" rtlCol="0">
            <a:spAutoFit/>
          </a:bodyPr>
          <a:lstStyle/>
          <a:p>
            <a:r>
              <a:rPr lang="en-GB">
                <a:solidFill>
                  <a:schemeClr val="bg1"/>
                </a:solidFill>
              </a:rPr>
              <a:t>2hrs</a:t>
            </a:r>
          </a:p>
        </p:txBody>
      </p:sp>
      <p:sp>
        <p:nvSpPr>
          <p:cNvPr id="30" name="TextBox 29">
            <a:extLst>
              <a:ext uri="{FF2B5EF4-FFF2-40B4-BE49-F238E27FC236}">
                <a16:creationId xmlns:a16="http://schemas.microsoft.com/office/drawing/2014/main" id="{E6263A06-EFBA-4821-BBB1-7484146C1056}"/>
              </a:ext>
            </a:extLst>
          </p:cNvPr>
          <p:cNvSpPr txBox="1"/>
          <p:nvPr/>
        </p:nvSpPr>
        <p:spPr>
          <a:xfrm>
            <a:off x="8844665" y="1653840"/>
            <a:ext cx="647699" cy="369332"/>
          </a:xfrm>
          <a:prstGeom prst="rect">
            <a:avLst/>
          </a:prstGeom>
          <a:noFill/>
        </p:spPr>
        <p:txBody>
          <a:bodyPr wrap="square" rtlCol="0">
            <a:spAutoFit/>
          </a:bodyPr>
          <a:lstStyle/>
          <a:p>
            <a:r>
              <a:rPr lang="en-GB">
                <a:solidFill>
                  <a:schemeClr val="bg1"/>
                </a:solidFill>
              </a:rPr>
              <a:t>2hrs</a:t>
            </a:r>
          </a:p>
        </p:txBody>
      </p:sp>
      <p:sp>
        <p:nvSpPr>
          <p:cNvPr id="10" name="TextBox 9">
            <a:extLst>
              <a:ext uri="{FF2B5EF4-FFF2-40B4-BE49-F238E27FC236}">
                <a16:creationId xmlns:a16="http://schemas.microsoft.com/office/drawing/2014/main" id="{68C193D7-F76B-434B-9EB9-3DB5021E4D67}"/>
              </a:ext>
            </a:extLst>
          </p:cNvPr>
          <p:cNvSpPr txBox="1"/>
          <p:nvPr/>
        </p:nvSpPr>
        <p:spPr>
          <a:xfrm>
            <a:off x="1728794" y="1204585"/>
            <a:ext cx="3295650" cy="369332"/>
          </a:xfrm>
          <a:prstGeom prst="rect">
            <a:avLst/>
          </a:prstGeom>
          <a:noFill/>
        </p:spPr>
        <p:txBody>
          <a:bodyPr wrap="square" rtlCol="0">
            <a:spAutoFit/>
          </a:bodyPr>
          <a:lstStyle/>
          <a:p>
            <a:r>
              <a:rPr lang="en-GB" b="1">
                <a:solidFill>
                  <a:schemeClr val="bg2"/>
                </a:solidFill>
              </a:rPr>
              <a:t>Week 1</a:t>
            </a:r>
          </a:p>
        </p:txBody>
      </p:sp>
      <p:sp>
        <p:nvSpPr>
          <p:cNvPr id="41" name="TextBox 40">
            <a:extLst>
              <a:ext uri="{FF2B5EF4-FFF2-40B4-BE49-F238E27FC236}">
                <a16:creationId xmlns:a16="http://schemas.microsoft.com/office/drawing/2014/main" id="{F5B44F0E-351A-4450-903F-4DE3848D7D3C}"/>
              </a:ext>
            </a:extLst>
          </p:cNvPr>
          <p:cNvSpPr txBox="1"/>
          <p:nvPr/>
        </p:nvSpPr>
        <p:spPr>
          <a:xfrm>
            <a:off x="5721792" y="1204585"/>
            <a:ext cx="3295650" cy="369332"/>
          </a:xfrm>
          <a:prstGeom prst="rect">
            <a:avLst/>
          </a:prstGeom>
          <a:noFill/>
        </p:spPr>
        <p:txBody>
          <a:bodyPr wrap="square" rtlCol="0">
            <a:spAutoFit/>
          </a:bodyPr>
          <a:lstStyle/>
          <a:p>
            <a:r>
              <a:rPr lang="en-GB" b="1">
                <a:solidFill>
                  <a:schemeClr val="bg2"/>
                </a:solidFill>
              </a:rPr>
              <a:t>Week 2</a:t>
            </a:r>
          </a:p>
        </p:txBody>
      </p:sp>
      <p:sp>
        <p:nvSpPr>
          <p:cNvPr id="19" name="TextBox 18">
            <a:extLst>
              <a:ext uri="{FF2B5EF4-FFF2-40B4-BE49-F238E27FC236}">
                <a16:creationId xmlns:a16="http://schemas.microsoft.com/office/drawing/2014/main" id="{342F2821-22B4-4016-A27B-E63FC6FB4BDC}"/>
              </a:ext>
            </a:extLst>
          </p:cNvPr>
          <p:cNvSpPr txBox="1"/>
          <p:nvPr/>
        </p:nvSpPr>
        <p:spPr>
          <a:xfrm>
            <a:off x="5690484" y="2244628"/>
            <a:ext cx="3776655" cy="29700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2"/>
                </a:solidFill>
                <a:latin typeface="Tahoma"/>
              </a:rPr>
              <a:t>Who:</a:t>
            </a:r>
            <a:r>
              <a:rPr lang="en-GB" sz="1200" b="1">
                <a:solidFill>
                  <a:schemeClr val="accent1"/>
                </a:solidFill>
                <a:latin typeface="Tahoma"/>
              </a:rPr>
              <a:t> </a:t>
            </a:r>
            <a:r>
              <a:rPr lang="en-GB" sz="1050">
                <a:solidFill>
                  <a:schemeClr val="bg2"/>
                </a:solidFill>
                <a:latin typeface="Tahoma"/>
              </a:rPr>
              <a:t>(proposed)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Tahoma"/>
              </a:rPr>
              <a:t>The core team + </a:t>
            </a:r>
            <a:r>
              <a:rPr lang="en-GB" sz="1200" b="1">
                <a:latin typeface="Tahoma"/>
              </a:rPr>
              <a:t>Local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a:latin typeface="Tahoma"/>
              </a:rPr>
              <a:t>Local team to include the required stakeholders to ensure accurate Journey development (Marketing / Medical / Sales)</a:t>
            </a:r>
            <a:endParaRPr kumimoji="0" lang="en-GB" sz="1100" b="0" u="none" strike="noStrike" kern="1200" cap="none" spc="0" normalizeH="0" baseline="0" noProof="0">
              <a:ln>
                <a:noFill/>
              </a:ln>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1">
              <a:solidFill>
                <a:srgbClr val="000000"/>
              </a:solidFill>
              <a:latin typeface="Tahom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chemeClr val="tx2"/>
                </a:solidFill>
                <a:latin typeface="Tahoma"/>
              </a:rPr>
              <a:t>Input:</a:t>
            </a:r>
          </a:p>
          <a:p>
            <a:pPr marL="285750" indent="-285750">
              <a:buClr>
                <a:schemeClr val="tx2"/>
              </a:buClr>
              <a:buFont typeface="Arial" panose="020B0604020202020204" pitchFamily="34" charset="0"/>
              <a:buChar char="•"/>
              <a:defRPr/>
            </a:pPr>
            <a:r>
              <a:rPr lang="en-GB" sz="1200">
                <a:solidFill>
                  <a:srgbClr val="000000"/>
                </a:solidFill>
                <a:latin typeface="Tahoma"/>
              </a:rPr>
              <a:t>Local adoption ladder</a:t>
            </a:r>
          </a:p>
          <a:p>
            <a:pPr marL="285750" indent="-285750">
              <a:buClr>
                <a:schemeClr val="tx2"/>
              </a:buClr>
              <a:buFont typeface="Arial" panose="020B0604020202020204" pitchFamily="34" charset="0"/>
              <a:buChar char="•"/>
              <a:defRPr/>
            </a:pPr>
            <a:r>
              <a:rPr lang="en-GB" sz="1200">
                <a:solidFill>
                  <a:srgbClr val="000000"/>
                </a:solidFill>
                <a:latin typeface="Tahoma"/>
              </a:rPr>
              <a:t>Workshop 2 HCP journey</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endParaRPr lang="en-GB" sz="1200">
              <a:solidFill>
                <a:srgbClr val="000000"/>
              </a:solidFill>
              <a:latin typeface="Tahoma"/>
            </a:endParaRPr>
          </a:p>
          <a:p>
            <a:pPr marR="0" lvl="0" algn="l" defTabSz="914400" rtl="0" eaLnBrk="1" fontAlgn="auto" latinLnBrk="0" hangingPunct="1">
              <a:lnSpc>
                <a:spcPct val="100000"/>
              </a:lnSpc>
              <a:spcBef>
                <a:spcPts val="0"/>
              </a:spcBef>
              <a:spcAft>
                <a:spcPts val="0"/>
              </a:spcAft>
              <a:buClr>
                <a:schemeClr val="accent1"/>
              </a:buClr>
              <a:buSzTx/>
              <a:tabLst/>
              <a:defRPr/>
            </a:pPr>
            <a:r>
              <a:rPr lang="en-GB" sz="1200" b="1">
                <a:solidFill>
                  <a:schemeClr val="tx2"/>
                </a:solidFill>
                <a:latin typeface="Tahoma"/>
              </a:rPr>
              <a:t>Activity:</a:t>
            </a:r>
          </a:p>
          <a:p>
            <a:pPr marR="0" lvl="0" algn="l" defTabSz="914400" rtl="0" eaLnBrk="1" fontAlgn="auto" latinLnBrk="0" hangingPunct="1">
              <a:lnSpc>
                <a:spcPct val="100000"/>
              </a:lnSpc>
              <a:spcBef>
                <a:spcPts val="0"/>
              </a:spcBef>
              <a:spcAft>
                <a:spcPts val="0"/>
              </a:spcAft>
              <a:buClr>
                <a:schemeClr val="accent1"/>
              </a:buClr>
              <a:buSzTx/>
              <a:tabLst/>
              <a:defRPr/>
            </a:pPr>
            <a:r>
              <a:rPr lang="en-GB" sz="1200">
                <a:solidFill>
                  <a:srgbClr val="000000"/>
                </a:solidFill>
                <a:latin typeface="Tahoma"/>
              </a:rPr>
              <a:t>Working session to finalise the local HCP journeys</a:t>
            </a:r>
          </a:p>
          <a:p>
            <a:pPr marR="0" lvl="0" algn="l" defTabSz="914400" rtl="0" eaLnBrk="1" fontAlgn="auto" latinLnBrk="0" hangingPunct="1">
              <a:lnSpc>
                <a:spcPct val="100000"/>
              </a:lnSpc>
              <a:spcBef>
                <a:spcPts val="0"/>
              </a:spcBef>
              <a:spcAft>
                <a:spcPts val="0"/>
              </a:spcAft>
              <a:buClr>
                <a:schemeClr val="accent1"/>
              </a:buClr>
              <a:buSzTx/>
              <a:tabLst/>
              <a:defRPr/>
            </a:pPr>
            <a:endParaRPr lang="en-GB" sz="1200">
              <a:solidFill>
                <a:srgbClr val="000000"/>
              </a:solidFill>
              <a:latin typeface="Tahoma"/>
            </a:endParaRPr>
          </a:p>
          <a:p>
            <a:pPr marR="0" lvl="0" algn="l" defTabSz="914400" rtl="0" eaLnBrk="1" fontAlgn="auto" latinLnBrk="0" hangingPunct="1">
              <a:lnSpc>
                <a:spcPct val="100000"/>
              </a:lnSpc>
              <a:spcBef>
                <a:spcPts val="0"/>
              </a:spcBef>
              <a:spcAft>
                <a:spcPts val="0"/>
              </a:spcAft>
              <a:buClr>
                <a:schemeClr val="accent1"/>
              </a:buClr>
              <a:buSzTx/>
              <a:tabLst/>
              <a:defRPr/>
            </a:pPr>
            <a:r>
              <a:rPr lang="en-GB" sz="1200" b="1">
                <a:solidFill>
                  <a:schemeClr val="tx2"/>
                </a:solidFill>
                <a:latin typeface="Tahoma"/>
              </a:rPr>
              <a:t>Output:</a:t>
            </a:r>
          </a:p>
          <a:p>
            <a:pPr marL="285750" indent="-285750">
              <a:buClr>
                <a:schemeClr val="tx2"/>
              </a:buClr>
              <a:buFont typeface="Arial" panose="020B0604020202020204" pitchFamily="34" charset="0"/>
              <a:buChar char="•"/>
              <a:defRPr/>
            </a:pPr>
            <a:r>
              <a:rPr lang="en-GB" sz="1200">
                <a:solidFill>
                  <a:srgbClr val="000000"/>
                </a:solidFill>
                <a:latin typeface="Tahoma"/>
              </a:rPr>
              <a:t>Final version of the local HCP journey</a:t>
            </a:r>
          </a:p>
          <a:p>
            <a:pPr marL="285750" marR="0" lvl="0" indent="-2857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endParaRPr kumimoji="0" lang="en-GB" sz="1100" i="0" u="none" strike="noStrike" kern="1200" cap="none" spc="0" normalizeH="0" baseline="0" noProof="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2451724449"/>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694F8ECA-D489-A44B-AFC7-17D26DC8A2B4}"/>
              </a:ext>
            </a:extLst>
          </p:cNvPr>
          <p:cNvGraphicFramePr>
            <a:graphicFrameLocks noGrp="1"/>
          </p:cNvGraphicFramePr>
          <p:nvPr/>
        </p:nvGraphicFramePr>
        <p:xfrm>
          <a:off x="676050" y="1067430"/>
          <a:ext cx="10990727" cy="457200"/>
        </p:xfrm>
        <a:graphic>
          <a:graphicData uri="http://schemas.openxmlformats.org/drawingml/2006/table">
            <a:tbl>
              <a:tblPr firstRow="1" bandRow="1">
                <a:tableStyleId>{C4B1156A-380E-4F78-BDF5-A606A8083BF9}</a:tableStyleId>
              </a:tblPr>
              <a:tblGrid>
                <a:gridCol w="999157">
                  <a:extLst>
                    <a:ext uri="{9D8B030D-6E8A-4147-A177-3AD203B41FA5}">
                      <a16:colId xmlns:a16="http://schemas.microsoft.com/office/drawing/2014/main" val="4006519837"/>
                    </a:ext>
                  </a:extLst>
                </a:gridCol>
                <a:gridCol w="999157">
                  <a:extLst>
                    <a:ext uri="{9D8B030D-6E8A-4147-A177-3AD203B41FA5}">
                      <a16:colId xmlns:a16="http://schemas.microsoft.com/office/drawing/2014/main" val="891256040"/>
                    </a:ext>
                  </a:extLst>
                </a:gridCol>
                <a:gridCol w="999157">
                  <a:extLst>
                    <a:ext uri="{9D8B030D-6E8A-4147-A177-3AD203B41FA5}">
                      <a16:colId xmlns:a16="http://schemas.microsoft.com/office/drawing/2014/main" val="481051076"/>
                    </a:ext>
                  </a:extLst>
                </a:gridCol>
                <a:gridCol w="999157">
                  <a:extLst>
                    <a:ext uri="{9D8B030D-6E8A-4147-A177-3AD203B41FA5}">
                      <a16:colId xmlns:a16="http://schemas.microsoft.com/office/drawing/2014/main" val="3868200511"/>
                    </a:ext>
                  </a:extLst>
                </a:gridCol>
                <a:gridCol w="999157">
                  <a:extLst>
                    <a:ext uri="{9D8B030D-6E8A-4147-A177-3AD203B41FA5}">
                      <a16:colId xmlns:a16="http://schemas.microsoft.com/office/drawing/2014/main" val="3010402749"/>
                    </a:ext>
                  </a:extLst>
                </a:gridCol>
                <a:gridCol w="999157">
                  <a:extLst>
                    <a:ext uri="{9D8B030D-6E8A-4147-A177-3AD203B41FA5}">
                      <a16:colId xmlns:a16="http://schemas.microsoft.com/office/drawing/2014/main" val="3788832395"/>
                    </a:ext>
                  </a:extLst>
                </a:gridCol>
                <a:gridCol w="999157">
                  <a:extLst>
                    <a:ext uri="{9D8B030D-6E8A-4147-A177-3AD203B41FA5}">
                      <a16:colId xmlns:a16="http://schemas.microsoft.com/office/drawing/2014/main" val="230831267"/>
                    </a:ext>
                  </a:extLst>
                </a:gridCol>
                <a:gridCol w="999157">
                  <a:extLst>
                    <a:ext uri="{9D8B030D-6E8A-4147-A177-3AD203B41FA5}">
                      <a16:colId xmlns:a16="http://schemas.microsoft.com/office/drawing/2014/main" val="685358939"/>
                    </a:ext>
                  </a:extLst>
                </a:gridCol>
                <a:gridCol w="999157">
                  <a:extLst>
                    <a:ext uri="{9D8B030D-6E8A-4147-A177-3AD203B41FA5}">
                      <a16:colId xmlns:a16="http://schemas.microsoft.com/office/drawing/2014/main" val="1906764021"/>
                    </a:ext>
                  </a:extLst>
                </a:gridCol>
                <a:gridCol w="999157">
                  <a:extLst>
                    <a:ext uri="{9D8B030D-6E8A-4147-A177-3AD203B41FA5}">
                      <a16:colId xmlns:a16="http://schemas.microsoft.com/office/drawing/2014/main" val="2205092726"/>
                    </a:ext>
                  </a:extLst>
                </a:gridCol>
                <a:gridCol w="999157">
                  <a:extLst>
                    <a:ext uri="{9D8B030D-6E8A-4147-A177-3AD203B41FA5}">
                      <a16:colId xmlns:a16="http://schemas.microsoft.com/office/drawing/2014/main" val="2997574665"/>
                    </a:ext>
                  </a:extLst>
                </a:gridCol>
              </a:tblGrid>
              <a:tr h="139367">
                <a:tc gridSpan="3">
                  <a:txBody>
                    <a:bodyPr/>
                    <a:lstStyle/>
                    <a:p>
                      <a:r>
                        <a:rPr lang="en-US" sz="1000">
                          <a:solidFill>
                            <a:schemeClr val="bg1"/>
                          </a:solidFill>
                        </a:rPr>
                        <a:t>March</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75000"/>
                      </a:schemeClr>
                    </a:solidFill>
                  </a:tcPr>
                </a:tc>
                <a:tc hMerge="1">
                  <a:txBody>
                    <a:bodyPr/>
                    <a:lstStyle/>
                    <a:p>
                      <a:endParaRPr lang="en-US" sz="1200"/>
                    </a:p>
                  </a:txBody>
                  <a:tcPr/>
                </a:tc>
                <a:tc hMerge="1">
                  <a:txBody>
                    <a:bodyPr/>
                    <a:lstStyle/>
                    <a:p>
                      <a:endParaRPr lang="en-US" sz="1200"/>
                    </a:p>
                  </a:txBody>
                  <a:tcPr/>
                </a:tc>
                <a:tc gridSpan="4">
                  <a:txBody>
                    <a:bodyPr/>
                    <a:lstStyle/>
                    <a:p>
                      <a:r>
                        <a:rPr lang="en-US" sz="1000">
                          <a:solidFill>
                            <a:schemeClr val="bg1"/>
                          </a:solidFill>
                        </a:rPr>
                        <a:t>April</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75000"/>
                      </a:schemeClr>
                    </a:solidFill>
                  </a:tcPr>
                </a:tc>
                <a:tc hMerge="1">
                  <a:txBody>
                    <a:bodyPr/>
                    <a:lstStyle/>
                    <a:p>
                      <a:r>
                        <a:rPr lang="en-US" sz="1050">
                          <a:solidFill>
                            <a:schemeClr val="bg1"/>
                          </a:solidFill>
                        </a:rPr>
                        <a:t>April</a:t>
                      </a:r>
                    </a:p>
                  </a:txBody>
                  <a:tcPr>
                    <a:solidFill>
                      <a:schemeClr val="accent1"/>
                    </a:solidFill>
                  </a:tcPr>
                </a:tc>
                <a:tc hMerge="1">
                  <a:txBody>
                    <a:bodyPr/>
                    <a:lstStyle/>
                    <a:p>
                      <a:endParaRPr lang="en-US" sz="1200"/>
                    </a:p>
                  </a:txBody>
                  <a:tcPr/>
                </a:tc>
                <a:tc hMerge="1">
                  <a:txBody>
                    <a:bodyPr/>
                    <a:lstStyle/>
                    <a:p>
                      <a:endParaRPr lang="en-US" sz="1200"/>
                    </a:p>
                  </a:txBody>
                  <a:tcPr/>
                </a:tc>
                <a:tc gridSpan="4">
                  <a:txBody>
                    <a:bodyPr/>
                    <a:lstStyle/>
                    <a:p>
                      <a:r>
                        <a:rPr lang="en-US" sz="1000">
                          <a:solidFill>
                            <a:schemeClr val="bg1"/>
                          </a:solidFill>
                        </a:rPr>
                        <a:t>May</a:t>
                      </a:r>
                    </a:p>
                  </a:txBody>
                  <a:tcPr>
                    <a:lnL w="9525"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75000"/>
                      </a:schemeClr>
                    </a:solidFill>
                  </a:tcPr>
                </a:tc>
                <a:tc hMerge="1">
                  <a:txBody>
                    <a:bodyPr/>
                    <a:lstStyle/>
                    <a:p>
                      <a:r>
                        <a:rPr lang="en-US" sz="1000">
                          <a:solidFill>
                            <a:schemeClr val="bg1"/>
                          </a:solidFill>
                        </a:rPr>
                        <a:t>May</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50000"/>
                      </a:schemeClr>
                    </a:solidFill>
                  </a:tcPr>
                </a:tc>
                <a:tc hMerge="1">
                  <a:txBody>
                    <a:bodyPr/>
                    <a:lstStyle/>
                    <a:p>
                      <a:endParaRPr lang="en-US" sz="1050">
                        <a:solidFill>
                          <a:schemeClr val="bg1"/>
                        </a:solidFill>
                      </a:endParaRPr>
                    </a:p>
                  </a:txBody>
                  <a:tcPr>
                    <a:solidFill>
                      <a:schemeClr val="accent1"/>
                    </a:solidFill>
                  </a:tcPr>
                </a:tc>
                <a:tc hMerge="1">
                  <a:txBody>
                    <a:bodyPr/>
                    <a:lstStyle/>
                    <a:p>
                      <a:endParaRPr lang="en-US" sz="1050">
                        <a:solidFill>
                          <a:schemeClr val="bg1"/>
                        </a:solidFill>
                      </a:endParaRPr>
                    </a:p>
                  </a:txBody>
                  <a:tcPr>
                    <a:solidFill>
                      <a:schemeClr val="accent1"/>
                    </a:solidFill>
                  </a:tcPr>
                </a:tc>
                <a:extLst>
                  <a:ext uri="{0D108BD9-81ED-4DB2-BD59-A6C34878D82A}">
                    <a16:rowId xmlns:a16="http://schemas.microsoft.com/office/drawing/2014/main" val="3536597917"/>
                  </a:ext>
                </a:extLst>
              </a:tr>
              <a:tr h="131168">
                <a:tc>
                  <a:txBody>
                    <a:bodyPr/>
                    <a:lstStyle/>
                    <a:p>
                      <a:r>
                        <a:rPr lang="en-US" sz="800"/>
                        <a:t>15</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800"/>
                        <a:t>22st (1)</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en-US" sz="800"/>
                        <a:t>29</a:t>
                      </a:r>
                      <a:r>
                        <a:rPr lang="en-US" sz="800" baseline="30000"/>
                        <a:t>th</a:t>
                      </a:r>
                      <a:r>
                        <a:rPr lang="en-US" sz="800"/>
                        <a:t> (2)</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lang="en-US" sz="800"/>
                        <a:t>5</a:t>
                      </a:r>
                      <a:r>
                        <a:rPr lang="en-US" sz="800" baseline="30000"/>
                        <a:t>th</a:t>
                      </a:r>
                      <a:r>
                        <a:rPr lang="en-US" sz="800"/>
                        <a:t> (3)</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en-US" sz="800"/>
                        <a:t>12</a:t>
                      </a:r>
                      <a:r>
                        <a:rPr lang="en-US" sz="800" baseline="30000"/>
                        <a:t>th</a:t>
                      </a:r>
                      <a:r>
                        <a:rPr lang="en-US" sz="800"/>
                        <a:t> (4)</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en-US" sz="800"/>
                        <a:t>19</a:t>
                      </a:r>
                      <a:r>
                        <a:rPr lang="en-US" sz="800" baseline="30000"/>
                        <a:t>th</a:t>
                      </a:r>
                      <a:r>
                        <a:rPr lang="en-US" sz="800"/>
                        <a:t> (5)</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en-US" sz="800"/>
                        <a:t>26</a:t>
                      </a:r>
                      <a:r>
                        <a:rPr lang="en-US" sz="800" baseline="30000"/>
                        <a:t>th</a:t>
                      </a:r>
                      <a:r>
                        <a:rPr lang="en-US" sz="800"/>
                        <a:t> (6)</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en-US" sz="800"/>
                        <a:t>3</a:t>
                      </a:r>
                      <a:r>
                        <a:rPr lang="en-US" sz="800" baseline="30000"/>
                        <a:t>rd</a:t>
                      </a:r>
                      <a:r>
                        <a:rPr lang="en-US" sz="800"/>
                        <a:t> (7)</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en-US" sz="800"/>
                        <a:t>10</a:t>
                      </a:r>
                      <a:r>
                        <a:rPr lang="en-US" sz="800" baseline="30000"/>
                        <a:t>th</a:t>
                      </a:r>
                      <a:r>
                        <a:rPr lang="en-US" sz="800"/>
                        <a:t> (8)</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en-US" sz="800"/>
                        <a:t>17</a:t>
                      </a:r>
                      <a:r>
                        <a:rPr lang="en-US" sz="800" baseline="30000"/>
                        <a:t>th</a:t>
                      </a:r>
                      <a:r>
                        <a:rPr lang="en-US" sz="800"/>
                        <a:t> (9)</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en-US" sz="800"/>
                        <a:t>24</a:t>
                      </a:r>
                      <a:r>
                        <a:rPr lang="en-US" sz="800" baseline="30000"/>
                        <a:t>th</a:t>
                      </a:r>
                      <a:r>
                        <a:rPr lang="en-US" sz="800"/>
                        <a:t> (10)</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28996021"/>
                  </a:ext>
                </a:extLst>
              </a:tr>
            </a:tbl>
          </a:graphicData>
        </a:graphic>
      </p:graphicFrame>
      <p:sp>
        <p:nvSpPr>
          <p:cNvPr id="67" name="Rectangle 66">
            <a:extLst>
              <a:ext uri="{FF2B5EF4-FFF2-40B4-BE49-F238E27FC236}">
                <a16:creationId xmlns:a16="http://schemas.microsoft.com/office/drawing/2014/main" id="{4651922F-4B51-2744-97C4-80B142B493DE}"/>
              </a:ext>
            </a:extLst>
          </p:cNvPr>
          <p:cNvSpPr/>
          <p:nvPr/>
        </p:nvSpPr>
        <p:spPr bwMode="auto">
          <a:xfrm>
            <a:off x="676051" y="1811020"/>
            <a:ext cx="530514" cy="4286809"/>
          </a:xfrm>
          <a:prstGeom prst="rect">
            <a:avLst/>
          </a:prstGeom>
          <a:solidFill>
            <a:schemeClr val="bg1">
              <a:lumMod val="95000"/>
            </a:schemeClr>
          </a:solidFill>
          <a:ln w="9525"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ts val="1200"/>
              </a:spcBef>
              <a:spcAft>
                <a:spcPct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Tahoma"/>
              <a:ea typeface="+mn-ea"/>
              <a:cs typeface="+mn-cs"/>
            </a:endParaRPr>
          </a:p>
        </p:txBody>
      </p:sp>
      <p:sp>
        <p:nvSpPr>
          <p:cNvPr id="140" name="Rectangle 139">
            <a:extLst>
              <a:ext uri="{FF2B5EF4-FFF2-40B4-BE49-F238E27FC236}">
                <a16:creationId xmlns:a16="http://schemas.microsoft.com/office/drawing/2014/main" id="{F825DBC4-A225-5348-9D94-603D0244D7B5}"/>
              </a:ext>
            </a:extLst>
          </p:cNvPr>
          <p:cNvSpPr/>
          <p:nvPr/>
        </p:nvSpPr>
        <p:spPr>
          <a:xfrm rot="16200000">
            <a:off x="459186" y="3629330"/>
            <a:ext cx="915635" cy="261610"/>
          </a:xfrm>
          <a:prstGeom prst="rect">
            <a:avLst/>
          </a:prstGeom>
        </p:spPr>
        <p:txBody>
          <a:bodyPr wrap="none">
            <a:spAutoFit/>
          </a:bodyPr>
          <a:lstStyle/>
          <a:p>
            <a:pPr marL="0" marR="0" lvl="0" indent="0" algn="l" defTabSz="914400" rtl="0" eaLnBrk="0" fontAlgn="base" latinLnBrk="0" hangingPunct="0">
              <a:lnSpc>
                <a:spcPct val="100000"/>
              </a:lnSpc>
              <a:spcBef>
                <a:spcPts val="1200"/>
              </a:spcBef>
              <a:spcAft>
                <a:spcPct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Tahoma"/>
                <a:ea typeface="+mn-ea"/>
                <a:cs typeface="+mn-cs"/>
              </a:rPr>
              <a:t>Mobilization</a:t>
            </a:r>
            <a:endParaRPr kumimoji="0" lang="en-US" sz="1100" b="0" i="0" u="none" strike="noStrike" kern="1200" cap="none" spc="0" normalizeH="0" baseline="0" noProof="0">
              <a:ln>
                <a:noFill/>
              </a:ln>
              <a:solidFill>
                <a:srgbClr val="000000"/>
              </a:solidFill>
              <a:effectLst/>
              <a:uLnTx/>
              <a:uFillTx/>
              <a:latin typeface="Tahoma"/>
              <a:ea typeface="+mn-ea"/>
              <a:cs typeface="+mn-cs"/>
            </a:endParaRPr>
          </a:p>
        </p:txBody>
      </p:sp>
      <p:sp>
        <p:nvSpPr>
          <p:cNvPr id="99" name="Pentagon 98">
            <a:extLst>
              <a:ext uri="{FF2B5EF4-FFF2-40B4-BE49-F238E27FC236}">
                <a16:creationId xmlns:a16="http://schemas.microsoft.com/office/drawing/2014/main" id="{E57A9237-81CC-CB4E-8B92-C9BBFA9DB2CA}"/>
              </a:ext>
            </a:extLst>
          </p:cNvPr>
          <p:cNvSpPr/>
          <p:nvPr/>
        </p:nvSpPr>
        <p:spPr bwMode="auto">
          <a:xfrm>
            <a:off x="1598407" y="2254012"/>
            <a:ext cx="1170527" cy="549191"/>
          </a:xfrm>
          <a:prstGeom prst="homePlate">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Tahoma"/>
                <a:ea typeface="+mn-ea"/>
                <a:cs typeface="+mn-cs"/>
              </a:rPr>
              <a:t>Phase 1a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Tahoma"/>
                <a:ea typeface="+mn-ea"/>
                <a:cs typeface="+mn-cs"/>
              </a:rPr>
              <a:t>Foundations for HCP J Maps</a:t>
            </a:r>
          </a:p>
        </p:txBody>
      </p:sp>
      <p:sp>
        <p:nvSpPr>
          <p:cNvPr id="100" name="Pentagon 99">
            <a:extLst>
              <a:ext uri="{FF2B5EF4-FFF2-40B4-BE49-F238E27FC236}">
                <a16:creationId xmlns:a16="http://schemas.microsoft.com/office/drawing/2014/main" id="{5B10FC7B-98D0-464D-B807-C30BC6A249E0}"/>
              </a:ext>
            </a:extLst>
          </p:cNvPr>
          <p:cNvSpPr/>
          <p:nvPr/>
        </p:nvSpPr>
        <p:spPr bwMode="auto">
          <a:xfrm>
            <a:off x="5764845" y="2231615"/>
            <a:ext cx="4028005" cy="603559"/>
          </a:xfrm>
          <a:prstGeom prst="homePlate">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Tahoma" pitchFamily="-107" charset="0"/>
                <a:ea typeface="+mn-ea"/>
                <a:cs typeface="+mn-cs"/>
              </a:rPr>
              <a:t>Phase 1c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Tahoma" pitchFamily="-107" charset="0"/>
                <a:ea typeface="+mn-ea"/>
                <a:cs typeface="+mn-cs"/>
              </a:rPr>
              <a:t>Detailed Localization of HJ Maps for France, Germany, UK, Spain, Italy</a:t>
            </a:r>
          </a:p>
        </p:txBody>
      </p:sp>
      <p:sp>
        <p:nvSpPr>
          <p:cNvPr id="101" name="Pentagon 100">
            <a:extLst>
              <a:ext uri="{FF2B5EF4-FFF2-40B4-BE49-F238E27FC236}">
                <a16:creationId xmlns:a16="http://schemas.microsoft.com/office/drawing/2014/main" id="{363CEB98-04D9-B64E-8A23-3FFED688099C}"/>
              </a:ext>
            </a:extLst>
          </p:cNvPr>
          <p:cNvSpPr/>
          <p:nvPr/>
        </p:nvSpPr>
        <p:spPr bwMode="auto">
          <a:xfrm>
            <a:off x="9879761" y="2231613"/>
            <a:ext cx="1787016" cy="635046"/>
          </a:xfrm>
          <a:prstGeom prst="homePlate">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Tahoma" pitchFamily="-107" charset="0"/>
                <a:ea typeface="+mn-ea"/>
                <a:cs typeface="+mn-cs"/>
              </a:rPr>
              <a:t>Phase 1d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000">
                <a:solidFill>
                  <a:prstClr val="white"/>
                </a:solidFill>
                <a:latin typeface="Tahoma" pitchFamily="-107" charset="0"/>
              </a:rPr>
              <a:t>Finalized</a:t>
            </a:r>
            <a:r>
              <a:rPr kumimoji="0" lang="en-US" sz="1000" b="0" i="0" u="none" strike="noStrike" kern="1200" cap="none" spc="0" normalizeH="0" baseline="0" noProof="0">
                <a:ln>
                  <a:noFill/>
                </a:ln>
                <a:solidFill>
                  <a:prstClr val="white"/>
                </a:solidFill>
                <a:effectLst/>
                <a:uLnTx/>
                <a:uFillTx/>
                <a:latin typeface="Tahoma" pitchFamily="-107" charset="0"/>
                <a:ea typeface="+mn-ea"/>
                <a:cs typeface="+mn-cs"/>
              </a:rPr>
              <a:t> Localization of HJ for NL and </a:t>
            </a:r>
            <a:r>
              <a:rPr kumimoji="0" lang="en-US" sz="1000" b="0" i="0" u="none" strike="noStrike" kern="1200" cap="none" spc="0" normalizeH="0" baseline="0" noProof="0" err="1">
                <a:ln>
                  <a:noFill/>
                </a:ln>
                <a:solidFill>
                  <a:prstClr val="white"/>
                </a:solidFill>
                <a:effectLst/>
                <a:uLnTx/>
                <a:uFillTx/>
                <a:latin typeface="Tahoma" pitchFamily="-107" charset="0"/>
                <a:ea typeface="+mn-ea"/>
                <a:cs typeface="+mn-cs"/>
              </a:rPr>
              <a:t>BelLux</a:t>
            </a:r>
            <a:endParaRPr kumimoji="0" lang="en-US" sz="1000" b="0" i="0" u="none" strike="noStrike" kern="1200" cap="none" spc="0" normalizeH="0" baseline="0" noProof="0">
              <a:ln>
                <a:noFill/>
              </a:ln>
              <a:solidFill>
                <a:prstClr val="white"/>
              </a:solidFill>
              <a:effectLst/>
              <a:uLnTx/>
              <a:uFillTx/>
              <a:latin typeface="Tahoma" pitchFamily="-107" charset="0"/>
              <a:ea typeface="+mn-ea"/>
              <a:cs typeface="+mn-cs"/>
            </a:endParaRPr>
          </a:p>
        </p:txBody>
      </p:sp>
      <p:sp>
        <p:nvSpPr>
          <p:cNvPr id="112" name="Pentagon 111">
            <a:extLst>
              <a:ext uri="{FF2B5EF4-FFF2-40B4-BE49-F238E27FC236}">
                <a16:creationId xmlns:a16="http://schemas.microsoft.com/office/drawing/2014/main" id="{25D60DC7-E694-294A-B72B-5B9DB4A63D54}"/>
              </a:ext>
            </a:extLst>
          </p:cNvPr>
          <p:cNvSpPr/>
          <p:nvPr/>
        </p:nvSpPr>
        <p:spPr bwMode="auto">
          <a:xfrm>
            <a:off x="2822077" y="2231612"/>
            <a:ext cx="2910577" cy="571591"/>
          </a:xfrm>
          <a:prstGeom prst="homePlate">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Tahoma"/>
                <a:ea typeface="+mn-ea"/>
                <a:cs typeface="+mn-cs"/>
              </a:rPr>
              <a:t>Phase 1b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Tahoma"/>
                <a:ea typeface="+mn-ea"/>
                <a:cs typeface="+mn-cs"/>
              </a:rPr>
              <a:t>Build &amp; Test Regional HJ Maps</a:t>
            </a:r>
          </a:p>
        </p:txBody>
      </p:sp>
      <p:sp>
        <p:nvSpPr>
          <p:cNvPr id="127" name="Pentagon 126">
            <a:extLst>
              <a:ext uri="{FF2B5EF4-FFF2-40B4-BE49-F238E27FC236}">
                <a16:creationId xmlns:a16="http://schemas.microsoft.com/office/drawing/2014/main" id="{75F895FA-58DD-A84A-B048-E99C97A77CEE}"/>
              </a:ext>
            </a:extLst>
          </p:cNvPr>
          <p:cNvSpPr/>
          <p:nvPr/>
        </p:nvSpPr>
        <p:spPr bwMode="auto">
          <a:xfrm>
            <a:off x="3785866" y="3253155"/>
            <a:ext cx="3954602" cy="529957"/>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Tahoma"/>
                <a:ea typeface="+mn-ea"/>
                <a:cs typeface="+mn-cs"/>
              </a:rPr>
              <a:t>Phase 2a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Tahoma"/>
                <a:ea typeface="+mn-ea"/>
                <a:cs typeface="+mn-cs"/>
              </a:rPr>
              <a:t>Define Alignment between CJ Maps &amp; CRM/CDP</a:t>
            </a:r>
          </a:p>
        </p:txBody>
      </p:sp>
      <p:sp>
        <p:nvSpPr>
          <p:cNvPr id="128" name="Pentagon 127">
            <a:extLst>
              <a:ext uri="{FF2B5EF4-FFF2-40B4-BE49-F238E27FC236}">
                <a16:creationId xmlns:a16="http://schemas.microsoft.com/office/drawing/2014/main" id="{B09FCCF1-AB04-7743-B930-EC8438F196AD}"/>
              </a:ext>
            </a:extLst>
          </p:cNvPr>
          <p:cNvSpPr/>
          <p:nvPr/>
        </p:nvSpPr>
        <p:spPr bwMode="auto">
          <a:xfrm>
            <a:off x="7742688" y="3253156"/>
            <a:ext cx="3954602" cy="565146"/>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Tahoma"/>
                <a:ea typeface="+mn-ea"/>
                <a:cs typeface="+mn-cs"/>
              </a:rPr>
              <a:t>Phase 2b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Tahoma"/>
                <a:ea typeface="+mn-ea"/>
                <a:cs typeface="+mn-cs"/>
              </a:rPr>
              <a:t>Build action plan to operationalize alignment</a:t>
            </a:r>
          </a:p>
        </p:txBody>
      </p:sp>
      <p:sp>
        <p:nvSpPr>
          <p:cNvPr id="9" name="TextBox 8">
            <a:extLst>
              <a:ext uri="{FF2B5EF4-FFF2-40B4-BE49-F238E27FC236}">
                <a16:creationId xmlns:a16="http://schemas.microsoft.com/office/drawing/2014/main" id="{5D477B83-9A23-4943-9FB2-639B9DAC37EA}"/>
              </a:ext>
            </a:extLst>
          </p:cNvPr>
          <p:cNvSpPr txBox="1"/>
          <p:nvPr/>
        </p:nvSpPr>
        <p:spPr>
          <a:xfrm>
            <a:off x="1520584" y="1895279"/>
            <a:ext cx="50117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D6960">
                    <a:lumMod val="75000"/>
                  </a:srgbClr>
                </a:solidFill>
                <a:effectLst/>
                <a:uLnTx/>
                <a:uFillTx/>
                <a:latin typeface="Tahoma"/>
                <a:ea typeface="+mn-ea"/>
                <a:cs typeface="+mn-cs"/>
              </a:rPr>
              <a:t>Create Customer journey maps</a:t>
            </a:r>
          </a:p>
        </p:txBody>
      </p:sp>
      <p:sp>
        <p:nvSpPr>
          <p:cNvPr id="132" name="TextBox 131">
            <a:extLst>
              <a:ext uri="{FF2B5EF4-FFF2-40B4-BE49-F238E27FC236}">
                <a16:creationId xmlns:a16="http://schemas.microsoft.com/office/drawing/2014/main" id="{8323C571-727D-F644-AA30-B3528BC270B7}"/>
              </a:ext>
            </a:extLst>
          </p:cNvPr>
          <p:cNvSpPr txBox="1"/>
          <p:nvPr/>
        </p:nvSpPr>
        <p:spPr>
          <a:xfrm>
            <a:off x="3665528" y="2913935"/>
            <a:ext cx="50117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58800"/>
                </a:solidFill>
                <a:effectLst/>
                <a:uLnTx/>
                <a:uFillTx/>
                <a:latin typeface="Tahoma"/>
                <a:ea typeface="+mn-ea"/>
                <a:cs typeface="+mn-cs"/>
              </a:rPr>
              <a:t>Align maps with CRM/CDP</a:t>
            </a:r>
          </a:p>
        </p:txBody>
      </p:sp>
      <p:sp>
        <p:nvSpPr>
          <p:cNvPr id="133" name="TextBox 132">
            <a:extLst>
              <a:ext uri="{FF2B5EF4-FFF2-40B4-BE49-F238E27FC236}">
                <a16:creationId xmlns:a16="http://schemas.microsoft.com/office/drawing/2014/main" id="{56626543-F1A8-D347-906B-51151E7A0708}"/>
              </a:ext>
            </a:extLst>
          </p:cNvPr>
          <p:cNvSpPr txBox="1"/>
          <p:nvPr/>
        </p:nvSpPr>
        <p:spPr>
          <a:xfrm>
            <a:off x="7631485" y="4081019"/>
            <a:ext cx="44253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4A0E0">
                    <a:lumMod val="75000"/>
                  </a:srgbClr>
                </a:solidFill>
                <a:effectLst/>
                <a:uLnTx/>
                <a:uFillTx/>
                <a:latin typeface="Tahoma"/>
                <a:ea typeface="+mn-ea"/>
                <a:cs typeface="+mn-cs"/>
              </a:rPr>
              <a:t>Build HCP journey map understanding</a:t>
            </a:r>
          </a:p>
        </p:txBody>
      </p:sp>
      <p:sp>
        <p:nvSpPr>
          <p:cNvPr id="10" name="TextBox 9">
            <a:extLst>
              <a:ext uri="{FF2B5EF4-FFF2-40B4-BE49-F238E27FC236}">
                <a16:creationId xmlns:a16="http://schemas.microsoft.com/office/drawing/2014/main" id="{1852C82A-CADD-B44F-8869-E51B2B5E4292}"/>
              </a:ext>
            </a:extLst>
          </p:cNvPr>
          <p:cNvSpPr txBox="1"/>
          <p:nvPr/>
        </p:nvSpPr>
        <p:spPr>
          <a:xfrm>
            <a:off x="1198206" y="2101230"/>
            <a:ext cx="4863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3D6960">
                    <a:lumMod val="75000"/>
                  </a:srgbClr>
                </a:solidFill>
                <a:effectLst/>
                <a:uLnTx/>
                <a:uFillTx/>
                <a:latin typeface="Tahoma"/>
                <a:ea typeface="+mn-ea"/>
                <a:cs typeface="+mn-cs"/>
              </a:rPr>
              <a:t>1</a:t>
            </a:r>
          </a:p>
        </p:txBody>
      </p:sp>
      <p:sp>
        <p:nvSpPr>
          <p:cNvPr id="134" name="TextBox 133">
            <a:extLst>
              <a:ext uri="{FF2B5EF4-FFF2-40B4-BE49-F238E27FC236}">
                <a16:creationId xmlns:a16="http://schemas.microsoft.com/office/drawing/2014/main" id="{49A74098-46F8-0547-A786-C55D22DCBAA3}"/>
              </a:ext>
            </a:extLst>
          </p:cNvPr>
          <p:cNvSpPr txBox="1"/>
          <p:nvPr/>
        </p:nvSpPr>
        <p:spPr>
          <a:xfrm>
            <a:off x="3298373" y="3164190"/>
            <a:ext cx="4863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58800"/>
                </a:solidFill>
                <a:effectLst/>
                <a:uLnTx/>
                <a:uFillTx/>
                <a:latin typeface="Tahoma"/>
                <a:ea typeface="+mn-ea"/>
                <a:cs typeface="+mn-cs"/>
              </a:rPr>
              <a:t>2</a:t>
            </a:r>
          </a:p>
        </p:txBody>
      </p:sp>
      <p:sp>
        <p:nvSpPr>
          <p:cNvPr id="135" name="TextBox 134">
            <a:extLst>
              <a:ext uri="{FF2B5EF4-FFF2-40B4-BE49-F238E27FC236}">
                <a16:creationId xmlns:a16="http://schemas.microsoft.com/office/drawing/2014/main" id="{6A6587F8-CAD7-D240-83B1-1515651C6FFB}"/>
              </a:ext>
            </a:extLst>
          </p:cNvPr>
          <p:cNvSpPr txBox="1"/>
          <p:nvPr/>
        </p:nvSpPr>
        <p:spPr>
          <a:xfrm>
            <a:off x="7258460" y="4339879"/>
            <a:ext cx="4863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54A0E0">
                    <a:lumMod val="75000"/>
                  </a:srgbClr>
                </a:solidFill>
                <a:effectLst/>
                <a:uLnTx/>
                <a:uFillTx/>
                <a:latin typeface="Tahoma"/>
                <a:ea typeface="+mn-ea"/>
                <a:cs typeface="+mn-cs"/>
              </a:rPr>
              <a:t>3</a:t>
            </a:r>
          </a:p>
        </p:txBody>
      </p:sp>
      <p:sp>
        <p:nvSpPr>
          <p:cNvPr id="139" name="Pentagon 138">
            <a:extLst>
              <a:ext uri="{FF2B5EF4-FFF2-40B4-BE49-F238E27FC236}">
                <a16:creationId xmlns:a16="http://schemas.microsoft.com/office/drawing/2014/main" id="{794EBA07-A093-8C4F-8809-89E39E96BF22}"/>
              </a:ext>
            </a:extLst>
          </p:cNvPr>
          <p:cNvSpPr/>
          <p:nvPr/>
        </p:nvSpPr>
        <p:spPr bwMode="auto">
          <a:xfrm>
            <a:off x="676050" y="1573510"/>
            <a:ext cx="10929399" cy="237187"/>
          </a:xfrm>
          <a:prstGeom prst="homePlate">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Tahoma" pitchFamily="-107" charset="0"/>
                <a:ea typeface="+mn-ea"/>
                <a:cs typeface="+mn-cs"/>
              </a:rPr>
              <a:t>Project Management</a:t>
            </a:r>
            <a:endParaRPr kumimoji="0" lang="en-US" sz="1000" b="0" i="0" u="none" strike="noStrike" kern="1200" cap="none" spc="0" normalizeH="0" baseline="0" noProof="0">
              <a:ln>
                <a:noFill/>
              </a:ln>
              <a:solidFill>
                <a:prstClr val="white"/>
              </a:solidFill>
              <a:effectLst/>
              <a:uLnTx/>
              <a:uFillTx/>
              <a:latin typeface="Tahoma" pitchFamily="-107" charset="0"/>
              <a:ea typeface="+mn-ea"/>
              <a:cs typeface="+mn-cs"/>
            </a:endParaRPr>
          </a:p>
        </p:txBody>
      </p:sp>
      <p:grpSp>
        <p:nvGrpSpPr>
          <p:cNvPr id="11" name="Group 10">
            <a:extLst>
              <a:ext uri="{FF2B5EF4-FFF2-40B4-BE49-F238E27FC236}">
                <a16:creationId xmlns:a16="http://schemas.microsoft.com/office/drawing/2014/main" id="{48B3C854-2C8C-E64C-8A2C-401A58940AF6}"/>
              </a:ext>
            </a:extLst>
          </p:cNvPr>
          <p:cNvGrpSpPr/>
          <p:nvPr/>
        </p:nvGrpSpPr>
        <p:grpSpPr>
          <a:xfrm>
            <a:off x="7744843" y="4471012"/>
            <a:ext cx="3933593" cy="1494400"/>
            <a:chOff x="7688283" y="4875180"/>
            <a:chExt cx="3933593" cy="1149916"/>
          </a:xfrm>
        </p:grpSpPr>
        <p:sp>
          <p:nvSpPr>
            <p:cNvPr id="142" name="Pentagon 141">
              <a:extLst>
                <a:ext uri="{FF2B5EF4-FFF2-40B4-BE49-F238E27FC236}">
                  <a16:creationId xmlns:a16="http://schemas.microsoft.com/office/drawing/2014/main" id="{0BA9552A-91A9-8140-89E3-D19FCABA6C29}"/>
                </a:ext>
              </a:extLst>
            </p:cNvPr>
            <p:cNvSpPr/>
            <p:nvPr/>
          </p:nvSpPr>
          <p:spPr bwMode="auto">
            <a:xfrm>
              <a:off x="7688283" y="4875180"/>
              <a:ext cx="1827200" cy="342898"/>
            </a:xfrm>
            <a:prstGeom prst="homePlate">
              <a:avLst/>
            </a:prstGeom>
            <a:solidFill>
              <a:schemeClr val="accent3">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Tahoma" pitchFamily="-107" charset="0"/>
                  <a:ea typeface="+mn-ea"/>
                  <a:cs typeface="+mn-cs"/>
                </a:rPr>
                <a:t>Phase 3a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Tahoma" pitchFamily="-107" charset="0"/>
                  <a:ea typeface="+mn-ea"/>
                  <a:cs typeface="+mn-cs"/>
                </a:rPr>
                <a:t>Build Tactic Plan</a:t>
              </a:r>
            </a:p>
          </p:txBody>
        </p:sp>
        <p:sp>
          <p:nvSpPr>
            <p:cNvPr id="143" name="Pentagon 142">
              <a:extLst>
                <a:ext uri="{FF2B5EF4-FFF2-40B4-BE49-F238E27FC236}">
                  <a16:creationId xmlns:a16="http://schemas.microsoft.com/office/drawing/2014/main" id="{A169BDF8-30C9-384C-9CD3-AED0AC9874F3}"/>
                </a:ext>
              </a:extLst>
            </p:cNvPr>
            <p:cNvSpPr/>
            <p:nvPr/>
          </p:nvSpPr>
          <p:spPr bwMode="auto">
            <a:xfrm>
              <a:off x="7688283" y="5283183"/>
              <a:ext cx="3933593" cy="342898"/>
            </a:xfrm>
            <a:prstGeom prst="homePlate">
              <a:avLst/>
            </a:prstGeom>
            <a:solidFill>
              <a:schemeClr val="accent3">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Tahoma" pitchFamily="-107" charset="0"/>
                  <a:ea typeface="+mn-ea"/>
                  <a:cs typeface="+mn-cs"/>
                </a:rPr>
                <a:t>Phase 3b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Tahoma" pitchFamily="-107" charset="0"/>
                  <a:ea typeface="+mn-ea"/>
                  <a:cs typeface="+mn-cs"/>
                </a:rPr>
                <a:t>Build e-learning module </a:t>
              </a:r>
            </a:p>
          </p:txBody>
        </p:sp>
        <p:sp>
          <p:nvSpPr>
            <p:cNvPr id="149" name="Pentagon 148">
              <a:extLst>
                <a:ext uri="{FF2B5EF4-FFF2-40B4-BE49-F238E27FC236}">
                  <a16:creationId xmlns:a16="http://schemas.microsoft.com/office/drawing/2014/main" id="{EE7C38F3-3488-A94A-B79C-1F20839D38ED}"/>
                </a:ext>
              </a:extLst>
            </p:cNvPr>
            <p:cNvSpPr/>
            <p:nvPr/>
          </p:nvSpPr>
          <p:spPr bwMode="auto">
            <a:xfrm>
              <a:off x="8632900" y="5682198"/>
              <a:ext cx="2988976" cy="342898"/>
            </a:xfrm>
            <a:prstGeom prst="homePlate">
              <a:avLst/>
            </a:prstGeom>
            <a:solidFill>
              <a:schemeClr val="accent3">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Tahoma" pitchFamily="-107" charset="0"/>
                  <a:ea typeface="+mn-ea"/>
                  <a:cs typeface="+mn-cs"/>
                </a:rPr>
                <a:t>Phase 3c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Tahoma" pitchFamily="-107" charset="0"/>
                  <a:ea typeface="+mn-ea"/>
                  <a:cs typeface="+mn-cs"/>
                </a:rPr>
                <a:t>Train the Trainer (CJ Market Champions)</a:t>
              </a:r>
            </a:p>
          </p:txBody>
        </p:sp>
      </p:grpSp>
      <p:sp>
        <p:nvSpPr>
          <p:cNvPr id="25" name="Title 1">
            <a:extLst>
              <a:ext uri="{FF2B5EF4-FFF2-40B4-BE49-F238E27FC236}">
                <a16:creationId xmlns:a16="http://schemas.microsoft.com/office/drawing/2014/main" id="{A6B69B2F-62FB-4415-9C95-B41C7CAAD975}"/>
              </a:ext>
            </a:extLst>
          </p:cNvPr>
          <p:cNvSpPr>
            <a:spLocks noGrp="1"/>
          </p:cNvSpPr>
          <p:nvPr>
            <p:ph type="title"/>
          </p:nvPr>
        </p:nvSpPr>
        <p:spPr>
          <a:xfrm>
            <a:off x="729379" y="259809"/>
            <a:ext cx="10810627" cy="1296987"/>
          </a:xfrm>
        </p:spPr>
        <p:txBody>
          <a:bodyPr/>
          <a:lstStyle/>
          <a:p>
            <a:r>
              <a:rPr lang="en-GB"/>
              <a:t>Project Phases</a:t>
            </a:r>
          </a:p>
        </p:txBody>
      </p:sp>
    </p:spTree>
    <p:extLst>
      <p:ext uri="{BB962C8B-B14F-4D97-AF65-F5344CB8AC3E}">
        <p14:creationId xmlns:p14="http://schemas.microsoft.com/office/powerpoint/2010/main" val="9751900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49FD3-940B-47A0-A95C-C08F270EC9E4}"/>
              </a:ext>
            </a:extLst>
          </p:cNvPr>
          <p:cNvSpPr>
            <a:spLocks noGrp="1"/>
          </p:cNvSpPr>
          <p:nvPr>
            <p:ph type="title"/>
          </p:nvPr>
        </p:nvSpPr>
        <p:spPr>
          <a:xfrm>
            <a:off x="784469" y="251772"/>
            <a:ext cx="10623061" cy="1374476"/>
          </a:xfrm>
        </p:spPr>
        <p:txBody>
          <a:bodyPr/>
          <a:lstStyle/>
          <a:p>
            <a:r>
              <a:rPr lang="en-GB" sz="3200"/>
              <a:t>An experienced Veeva team will helps us achieve our goals and will be supporting you</a:t>
            </a:r>
          </a:p>
        </p:txBody>
      </p:sp>
      <p:sp>
        <p:nvSpPr>
          <p:cNvPr id="25" name="Rectangle 24">
            <a:extLst>
              <a:ext uri="{FF2B5EF4-FFF2-40B4-BE49-F238E27FC236}">
                <a16:creationId xmlns:a16="http://schemas.microsoft.com/office/drawing/2014/main" id="{12010E9C-E809-4605-8997-0298ECD22D57}"/>
              </a:ext>
            </a:extLst>
          </p:cNvPr>
          <p:cNvSpPr/>
          <p:nvPr/>
        </p:nvSpPr>
        <p:spPr>
          <a:xfrm>
            <a:off x="771356" y="3599988"/>
            <a:ext cx="1971417" cy="2254463"/>
          </a:xfrm>
          <a:prstGeom prst="rect">
            <a:avLst/>
          </a:prstGeom>
          <a:noFill/>
        </p:spPr>
        <p:txBody>
          <a:bodyPr wrap="square" lIns="72000" tIns="45720" rIns="0" bIns="45720" rtlCol="0" anchor="t">
            <a:spAutoFit/>
          </a:bodyPr>
          <a:lstStyle/>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1050" b="1" i="1" u="none" strike="noStrike" kern="1200" cap="none" spc="0" normalizeH="0" baseline="0" noProof="0">
                <a:ln>
                  <a:noFill/>
                </a:ln>
                <a:solidFill>
                  <a:srgbClr val="E7E6E6">
                    <a:lumMod val="50000"/>
                  </a:srgbClr>
                </a:solidFill>
                <a:effectLst/>
                <a:uLnTx/>
                <a:uFillTx/>
                <a:latin typeface="Calibri"/>
                <a:ea typeface="+mn-ea"/>
                <a:cs typeface="+mn-cs"/>
              </a:rPr>
              <a:t>Brings deep LS Expertise and 8+ years defining Commercial Strategy and Operating Models</a:t>
            </a: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900" b="0" i="0" u="none" strike="noStrike" kern="1200" cap="none" spc="0" normalizeH="0" baseline="0" noProof="0">
                <a:ln>
                  <a:noFill/>
                </a:ln>
                <a:solidFill>
                  <a:srgbClr val="646569"/>
                </a:solidFill>
                <a:effectLst/>
                <a:uLnTx/>
                <a:uFillTx/>
                <a:latin typeface="Calibri"/>
                <a:ea typeface="+mn-ea"/>
                <a:cs typeface="+mn-cs"/>
              </a:rPr>
              <a:t>Louisa has worked with large enterprise Pharma in defining </a:t>
            </a:r>
            <a:r>
              <a:rPr lang="en-US" sz="900">
                <a:solidFill>
                  <a:srgbClr val="646569"/>
                </a:solidFill>
                <a:latin typeface="Calibri"/>
              </a:rPr>
              <a:t>and executing on Commercial and Medical models including omni-channel orchestration and go to market </a:t>
            </a:r>
            <a:r>
              <a:rPr kumimoji="0" lang="en-US" sz="900" b="0" i="0" u="none" strike="noStrike" kern="1200" cap="none" spc="0" normalizeH="0" baseline="0" noProof="0">
                <a:ln>
                  <a:noFill/>
                </a:ln>
                <a:solidFill>
                  <a:srgbClr val="646569"/>
                </a:solidFill>
                <a:effectLst/>
                <a:uLnTx/>
                <a:uFillTx/>
                <a:latin typeface="Calibri"/>
                <a:ea typeface="+mn-ea"/>
                <a:cs typeface="+mn-cs"/>
              </a:rPr>
              <a:t>engagement models. </a:t>
            </a: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900" b="0" i="0" u="none" strike="noStrike" kern="1200" cap="none" spc="0" normalizeH="0" baseline="0" noProof="0">
                <a:ln>
                  <a:noFill/>
                </a:ln>
                <a:solidFill>
                  <a:srgbClr val="646569"/>
                </a:solidFill>
                <a:effectLst/>
                <a:uLnTx/>
                <a:uFillTx/>
                <a:latin typeface="Calibri"/>
                <a:ea typeface="+mn-ea"/>
                <a:cs typeface="+mn-cs"/>
              </a:rPr>
              <a:t>Prior to joining Veeva she worked at EY and Accenture consulting where she worked in the US and Europe on complex multi geography / functional LS teams. Clients include Astellas, AZ, BMS, Takeda, Merck.</a:t>
            </a:r>
          </a:p>
        </p:txBody>
      </p:sp>
      <p:sp>
        <p:nvSpPr>
          <p:cNvPr id="26" name="Rectangle 25">
            <a:extLst>
              <a:ext uri="{FF2B5EF4-FFF2-40B4-BE49-F238E27FC236}">
                <a16:creationId xmlns:a16="http://schemas.microsoft.com/office/drawing/2014/main" id="{F6355907-C882-4B99-A890-9A060B6249E5}"/>
              </a:ext>
            </a:extLst>
          </p:cNvPr>
          <p:cNvSpPr/>
          <p:nvPr/>
        </p:nvSpPr>
        <p:spPr>
          <a:xfrm>
            <a:off x="575114" y="1750242"/>
            <a:ext cx="8332705" cy="4268820"/>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CBB3D435-2DD6-430F-8F16-6FF7BC6F641E}"/>
              </a:ext>
            </a:extLst>
          </p:cNvPr>
          <p:cNvSpPr txBox="1"/>
          <p:nvPr/>
        </p:nvSpPr>
        <p:spPr>
          <a:xfrm>
            <a:off x="713949" y="3140752"/>
            <a:ext cx="1872000" cy="442814"/>
          </a:xfrm>
          <a:prstGeom prst="rect">
            <a:avLst/>
          </a:prstGeom>
          <a:noFill/>
        </p:spPr>
        <p:txBody>
          <a:bodyPr wrap="square" lIns="36000" rIns="36000" rtlCol="0">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646569"/>
                </a:solidFill>
                <a:effectLst/>
                <a:uLnTx/>
                <a:uFillTx/>
                <a:latin typeface="Calibri"/>
                <a:ea typeface="+mn-ea"/>
                <a:cs typeface="+mn-cs"/>
              </a:rPr>
              <a:t>Louisa Peacock</a:t>
            </a:r>
          </a:p>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FF9E16"/>
                </a:solidFill>
                <a:effectLst/>
                <a:uLnTx/>
                <a:uFillTx/>
                <a:latin typeface="Calibri"/>
                <a:ea typeface="+mn-ea"/>
                <a:cs typeface="+mn-cs"/>
              </a:rPr>
              <a:t>Veeva Lead</a:t>
            </a:r>
          </a:p>
        </p:txBody>
      </p:sp>
      <p:sp>
        <p:nvSpPr>
          <p:cNvPr id="28" name="Rectangle 27">
            <a:extLst>
              <a:ext uri="{FF2B5EF4-FFF2-40B4-BE49-F238E27FC236}">
                <a16:creationId xmlns:a16="http://schemas.microsoft.com/office/drawing/2014/main" id="{324520D0-60EE-4762-9A36-8968709B4932}"/>
              </a:ext>
            </a:extLst>
          </p:cNvPr>
          <p:cNvSpPr/>
          <p:nvPr/>
        </p:nvSpPr>
        <p:spPr>
          <a:xfrm>
            <a:off x="9184122" y="1750242"/>
            <a:ext cx="2513698" cy="4268820"/>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E5FAE929-8A27-467F-A5A8-BD4C2C1BBDED}"/>
              </a:ext>
            </a:extLst>
          </p:cNvPr>
          <p:cNvSpPr/>
          <p:nvPr/>
        </p:nvSpPr>
        <p:spPr>
          <a:xfrm>
            <a:off x="9693114" y="1645979"/>
            <a:ext cx="1260000" cy="208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SME</a:t>
            </a:r>
            <a:endParaRPr kumimoji="0" lang="en-AU" sz="1200" b="0" i="0" u="none" strike="noStrike" kern="1200" cap="none" spc="0" normalizeH="0" baseline="0" noProof="0">
              <a:ln>
                <a:noFill/>
              </a:ln>
              <a:solidFill>
                <a:srgbClr val="FFFFFF"/>
              </a:solidFill>
              <a:effectLst/>
              <a:uLnTx/>
              <a:uFillTx/>
              <a:latin typeface="Calibri"/>
              <a:ea typeface="+mn-ea"/>
              <a:cs typeface="+mn-cs"/>
            </a:endParaRPr>
          </a:p>
        </p:txBody>
      </p:sp>
      <p:pic>
        <p:nvPicPr>
          <p:cNvPr id="30" name="Picture 6" descr="Profile photo of Aaron Bean">
            <a:extLst>
              <a:ext uri="{FF2B5EF4-FFF2-40B4-BE49-F238E27FC236}">
                <a16:creationId xmlns:a16="http://schemas.microsoft.com/office/drawing/2014/main" id="{62E8C10C-979B-4008-935C-C05CDC48E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8971" y="1884761"/>
            <a:ext cx="1224000" cy="1224000"/>
          </a:xfrm>
          <a:prstGeom prst="ellipse">
            <a:avLst/>
          </a:prstGeom>
          <a:noFill/>
          <a:ln w="19050">
            <a:no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F234D3B-8BC1-43F4-8185-95440B712F46}"/>
              </a:ext>
            </a:extLst>
          </p:cNvPr>
          <p:cNvSpPr txBox="1"/>
          <p:nvPr/>
        </p:nvSpPr>
        <p:spPr>
          <a:xfrm>
            <a:off x="9479241" y="3153761"/>
            <a:ext cx="2008774" cy="608500"/>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646569"/>
                </a:solidFill>
                <a:effectLst/>
                <a:uLnTx/>
                <a:uFillTx/>
                <a:latin typeface="Calibri"/>
                <a:ea typeface="+mn-ea"/>
                <a:cs typeface="+mn-cs"/>
              </a:rPr>
              <a:t>Aaron Bean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FF9E16"/>
                </a:solidFill>
                <a:effectLst/>
                <a:uLnTx/>
                <a:uFillTx/>
                <a:latin typeface="Calibri"/>
                <a:ea typeface="+mn-ea"/>
                <a:cs typeface="+mn-cs"/>
              </a:rPr>
              <a:t>VP, Business Consulting Lead</a:t>
            </a:r>
          </a:p>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050" b="0" i="1" u="none" strike="noStrike" kern="1200" cap="none" spc="0" normalizeH="0" baseline="0" noProof="0">
                <a:ln>
                  <a:noFill/>
                </a:ln>
                <a:solidFill>
                  <a:srgbClr val="E7E6E6">
                    <a:lumMod val="50000"/>
                  </a:srgbClr>
                </a:solidFill>
                <a:effectLst/>
                <a:uLnTx/>
                <a:uFillTx/>
                <a:latin typeface="Calibri"/>
                <a:ea typeface="+mn-ea"/>
                <a:cs typeface="+mn-cs"/>
              </a:rPr>
              <a:t>Europe BC Head</a:t>
            </a:r>
          </a:p>
        </p:txBody>
      </p:sp>
      <p:sp>
        <p:nvSpPr>
          <p:cNvPr id="32" name="Rectangle 31">
            <a:extLst>
              <a:ext uri="{FF2B5EF4-FFF2-40B4-BE49-F238E27FC236}">
                <a16:creationId xmlns:a16="http://schemas.microsoft.com/office/drawing/2014/main" id="{A26664A1-1A7E-4F66-A1C6-B1CDEB42BA83}"/>
              </a:ext>
            </a:extLst>
          </p:cNvPr>
          <p:cNvSpPr/>
          <p:nvPr/>
        </p:nvSpPr>
        <p:spPr>
          <a:xfrm>
            <a:off x="9508432" y="3811719"/>
            <a:ext cx="1872000" cy="1415772"/>
          </a:xfrm>
          <a:prstGeom prst="rect">
            <a:avLst/>
          </a:prstGeom>
          <a:noFill/>
        </p:spPr>
        <p:txBody>
          <a:bodyPr wrap="square" lIns="72000" tIns="45720" rIns="0" bIns="45720" rtlCol="0" anchor="t">
            <a:spAutoFit/>
          </a:bodyPr>
          <a:lstStyle/>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900" b="0" i="0" u="none" strike="noStrike" kern="1200" cap="none" spc="0" normalizeH="0" baseline="0" noProof="0">
                <a:ln>
                  <a:noFill/>
                </a:ln>
                <a:solidFill>
                  <a:srgbClr val="646569"/>
                </a:solidFill>
                <a:effectLst/>
                <a:uLnTx/>
                <a:uFillTx/>
                <a:latin typeface="Calibri"/>
                <a:ea typeface="+mn-ea"/>
                <a:cs typeface="+mn-cs"/>
              </a:rPr>
              <a:t>Aaron leads Veeva's European Business Consulting Practice and specializes in commercial excellence, innovation and digital transformation. enabling clients to design and deliver world class customer experiences</a:t>
            </a:r>
            <a:endParaRPr kumimoji="0" lang="en-US" sz="900" b="0" i="0" u="none" strike="noStrike" kern="1200" cap="none" spc="0" normalizeH="0" baseline="0" noProof="0">
              <a:ln>
                <a:noFill/>
              </a:ln>
              <a:solidFill>
                <a:srgbClr val="646569"/>
              </a:solidFill>
              <a:effectLst/>
              <a:uLnTx/>
              <a:uFillTx/>
              <a:latin typeface="Calibri"/>
              <a:ea typeface="+mn-ea"/>
              <a:cs typeface="Calibri"/>
            </a:endParaRP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900" b="0" i="0" u="none" strike="noStrike" kern="1200" cap="none" spc="0" normalizeH="0" baseline="0" noProof="0">
                <a:ln>
                  <a:noFill/>
                </a:ln>
                <a:solidFill>
                  <a:srgbClr val="646569"/>
                </a:solidFill>
                <a:effectLst/>
                <a:uLnTx/>
                <a:uFillTx/>
                <a:latin typeface="Calibri"/>
                <a:ea typeface="+mn-ea"/>
                <a:cs typeface="+mn-cs"/>
              </a:rPr>
              <a:t>He brings over 18+ years' experience, prior to Veeva, Aaron was the Life Sciences Advisory Lead in EY UK.</a:t>
            </a:r>
            <a:endParaRPr kumimoji="0" lang="en-US" sz="900" b="0" i="0" u="none" strike="noStrike" kern="1200" cap="none" spc="0" normalizeH="0" baseline="0" noProof="0">
              <a:ln>
                <a:noFill/>
              </a:ln>
              <a:solidFill>
                <a:srgbClr val="646569"/>
              </a:solidFill>
              <a:effectLst/>
              <a:uLnTx/>
              <a:uFillTx/>
              <a:latin typeface="Calibri"/>
              <a:ea typeface="+mn-ea"/>
              <a:cs typeface="Calibri"/>
            </a:endParaRPr>
          </a:p>
        </p:txBody>
      </p:sp>
      <p:sp>
        <p:nvSpPr>
          <p:cNvPr id="33" name="Rectangle 32">
            <a:extLst>
              <a:ext uri="{FF2B5EF4-FFF2-40B4-BE49-F238E27FC236}">
                <a16:creationId xmlns:a16="http://schemas.microsoft.com/office/drawing/2014/main" id="{8DD3BB7B-8F22-4EF3-8A5B-95BFEEA38D20}"/>
              </a:ext>
            </a:extLst>
          </p:cNvPr>
          <p:cNvSpPr/>
          <p:nvPr/>
        </p:nvSpPr>
        <p:spPr>
          <a:xfrm>
            <a:off x="2961817" y="3599988"/>
            <a:ext cx="1728598" cy="2115964"/>
          </a:xfrm>
          <a:prstGeom prst="rect">
            <a:avLst/>
          </a:prstGeom>
          <a:noFill/>
        </p:spPr>
        <p:txBody>
          <a:bodyPr wrap="square" lIns="72000" tIns="45720" rIns="0" bIns="45720" rtlCol="0" anchor="t">
            <a:spAutoFit/>
          </a:bodyPr>
          <a:lstStyle/>
          <a:p>
            <a:pPr>
              <a:spcBef>
                <a:spcPts val="600"/>
              </a:spcBef>
              <a:buClr>
                <a:srgbClr val="FF9E16"/>
              </a:buClr>
            </a:pPr>
            <a:r>
              <a:rPr lang="en-US" sz="1050" b="1" i="1">
                <a:solidFill>
                  <a:srgbClr val="E7E6E6">
                    <a:lumMod val="50000"/>
                  </a:srgbClr>
                </a:solidFill>
              </a:rPr>
              <a:t>Brings expertise in designing Customer journeys with Galapagos France</a:t>
            </a: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900" b="0" i="0" u="none" strike="noStrike" kern="1200" cap="none" spc="0" normalizeH="0" baseline="0" noProof="0">
                <a:ln>
                  <a:noFill/>
                </a:ln>
                <a:solidFill>
                  <a:srgbClr val="646569"/>
                </a:solidFill>
                <a:effectLst/>
                <a:uLnTx/>
                <a:uFillTx/>
                <a:latin typeface="Calibri"/>
                <a:ea typeface="+mn-ea"/>
                <a:cs typeface="+mn-cs"/>
              </a:rPr>
              <a:t>Alexandre Leads Veeva's</a:t>
            </a:r>
            <a:r>
              <a:rPr kumimoji="0" lang="en-GB" sz="900" b="0" i="0" u="none" strike="noStrike" kern="1200" cap="none" spc="0" normalizeH="0" baseline="0" noProof="0">
                <a:ln>
                  <a:noFill/>
                </a:ln>
                <a:solidFill>
                  <a:srgbClr val="646569"/>
                </a:solidFill>
                <a:effectLst/>
                <a:uLnTx/>
                <a:uFillTx/>
                <a:latin typeface="Calibri"/>
                <a:ea typeface="+mn-ea"/>
                <a:cs typeface="+mn-cs"/>
              </a:rPr>
              <a:t> Business Consulting Practice in France and specialises in commercial excellence, innovation and digital transformation. </a:t>
            </a: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GB" sz="900" b="0" i="0" u="none" strike="noStrike" kern="1200" cap="none" spc="0" normalizeH="0" baseline="0" noProof="0">
                <a:ln>
                  <a:noFill/>
                </a:ln>
                <a:solidFill>
                  <a:srgbClr val="646569"/>
                </a:solidFill>
                <a:effectLst/>
                <a:uLnTx/>
                <a:uFillTx/>
                <a:latin typeface="Calibri"/>
                <a:ea typeface="+mn-ea"/>
                <a:cs typeface="+mn-cs"/>
              </a:rPr>
              <a:t>He brings 15 years' experience in marketing and sales functions both at affiliate and global level, working across the drug lifecycle and 7 therapeutic areas, including at Lilly.</a:t>
            </a:r>
            <a:endParaRPr kumimoji="0" lang="en-US" sz="900" b="0" i="0" u="none" strike="noStrike" kern="1200" cap="none" spc="0" normalizeH="0" baseline="0" noProof="0">
              <a:ln>
                <a:noFill/>
              </a:ln>
              <a:solidFill>
                <a:srgbClr val="646569"/>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7927CD7A-2B07-43B0-9F63-C0C05D7BD82F}"/>
              </a:ext>
            </a:extLst>
          </p:cNvPr>
          <p:cNvSpPr txBox="1"/>
          <p:nvPr/>
        </p:nvSpPr>
        <p:spPr>
          <a:xfrm>
            <a:off x="2911613" y="3140752"/>
            <a:ext cx="2008774" cy="424732"/>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646569"/>
                </a:solidFill>
                <a:effectLst/>
                <a:uLnTx/>
                <a:uFillTx/>
                <a:latin typeface="Calibri"/>
                <a:ea typeface="+mn-ea"/>
                <a:cs typeface="+mn-cs"/>
              </a:rPr>
              <a:t>Alexandre Raynaud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FF9E16"/>
                </a:solidFill>
                <a:effectLst/>
                <a:uLnTx/>
                <a:uFillTx/>
                <a:latin typeface="Calibri"/>
                <a:ea typeface="+mn-ea"/>
                <a:cs typeface="+mn-cs"/>
              </a:rPr>
              <a:t>CJ Architect</a:t>
            </a:r>
          </a:p>
        </p:txBody>
      </p:sp>
      <p:pic>
        <p:nvPicPr>
          <p:cNvPr id="35" name="Picture 34" descr="A person with a beard&#10;&#10;Description automatically generated with low confidence">
            <a:extLst>
              <a:ext uri="{FF2B5EF4-FFF2-40B4-BE49-F238E27FC236}">
                <a16:creationId xmlns:a16="http://schemas.microsoft.com/office/drawing/2014/main" id="{F8847C43-44E8-4688-BA1D-35414CAF24FA}"/>
              </a:ext>
            </a:extLst>
          </p:cNvPr>
          <p:cNvPicPr>
            <a:picLocks noChangeAspect="1"/>
          </p:cNvPicPr>
          <p:nvPr/>
        </p:nvPicPr>
        <p:blipFill>
          <a:blip r:embed="rId3"/>
          <a:stretch>
            <a:fillRect/>
          </a:stretch>
        </p:blipFill>
        <p:spPr>
          <a:xfrm>
            <a:off x="3304000" y="1887386"/>
            <a:ext cx="1224000" cy="1224000"/>
          </a:xfrm>
          <a:prstGeom prst="ellipse">
            <a:avLst/>
          </a:prstGeom>
          <a:ln>
            <a:noFill/>
          </a:ln>
        </p:spPr>
      </p:pic>
      <p:sp>
        <p:nvSpPr>
          <p:cNvPr id="36" name="TextBox 35">
            <a:extLst>
              <a:ext uri="{FF2B5EF4-FFF2-40B4-BE49-F238E27FC236}">
                <a16:creationId xmlns:a16="http://schemas.microsoft.com/office/drawing/2014/main" id="{98F84524-D0E6-4A9D-9327-25522B887F2D}"/>
              </a:ext>
            </a:extLst>
          </p:cNvPr>
          <p:cNvSpPr txBox="1"/>
          <p:nvPr/>
        </p:nvSpPr>
        <p:spPr>
          <a:xfrm>
            <a:off x="7069854" y="3140752"/>
            <a:ext cx="1872000" cy="442814"/>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646569"/>
                </a:solidFill>
                <a:effectLst/>
                <a:uLnTx/>
                <a:uFillTx/>
                <a:latin typeface="Calibri"/>
                <a:ea typeface="+mn-ea"/>
                <a:cs typeface="+mn-cs"/>
              </a:rPr>
              <a:t>Alex Richwood</a:t>
            </a:r>
          </a:p>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FF9E16"/>
                </a:solidFill>
                <a:effectLst/>
                <a:uLnTx/>
                <a:uFillTx/>
                <a:latin typeface="Calibri"/>
                <a:ea typeface="+mn-ea"/>
                <a:cs typeface="+mn-cs"/>
              </a:rPr>
              <a:t>Business Consultant</a:t>
            </a:r>
          </a:p>
        </p:txBody>
      </p:sp>
      <p:sp>
        <p:nvSpPr>
          <p:cNvPr id="37" name="TextBox 36">
            <a:extLst>
              <a:ext uri="{FF2B5EF4-FFF2-40B4-BE49-F238E27FC236}">
                <a16:creationId xmlns:a16="http://schemas.microsoft.com/office/drawing/2014/main" id="{18E0211A-E230-4C28-91F3-60764D6B542F}"/>
              </a:ext>
            </a:extLst>
          </p:cNvPr>
          <p:cNvSpPr txBox="1"/>
          <p:nvPr/>
        </p:nvSpPr>
        <p:spPr>
          <a:xfrm>
            <a:off x="4987450" y="3140752"/>
            <a:ext cx="1872000" cy="442814"/>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646569"/>
                </a:solidFill>
                <a:effectLst/>
                <a:uLnTx/>
                <a:uFillTx/>
                <a:latin typeface="Calibri"/>
                <a:ea typeface="+mn-ea"/>
                <a:cs typeface="+mn-cs"/>
              </a:rPr>
              <a:t>Gareth Allot</a:t>
            </a:r>
          </a:p>
          <a:p>
            <a:pPr marL="0" marR="0" lvl="0" indent="0" algn="ctr" defTabSz="914400" rtl="0" eaLnBrk="1" fontAlgn="auto" latinLnBrk="0" hangingPunct="1">
              <a:lnSpc>
                <a:spcPct val="80000"/>
              </a:lnSpc>
              <a:spcBef>
                <a:spcPts val="400"/>
              </a:spcBef>
              <a:spcAft>
                <a:spcPts val="0"/>
              </a:spcAft>
              <a:buClr>
                <a:srgbClr val="FF9E16"/>
              </a:buClr>
              <a:buSzTx/>
              <a:buFontTx/>
              <a:buNone/>
              <a:tabLst/>
              <a:defRPr/>
            </a:pPr>
            <a:r>
              <a:rPr kumimoji="0" lang="en-US" sz="1200" b="1" i="0" u="none" strike="noStrike" kern="1200" cap="none" spc="0" normalizeH="0" baseline="0" noProof="0">
                <a:ln>
                  <a:noFill/>
                </a:ln>
                <a:solidFill>
                  <a:srgbClr val="FF9E16"/>
                </a:solidFill>
                <a:effectLst/>
                <a:uLnTx/>
                <a:uFillTx/>
                <a:latin typeface="Calibri"/>
                <a:ea typeface="+mn-ea"/>
                <a:cs typeface="+mn-cs"/>
              </a:rPr>
              <a:t>Engagement Manager</a:t>
            </a:r>
          </a:p>
        </p:txBody>
      </p:sp>
      <p:sp>
        <p:nvSpPr>
          <p:cNvPr id="38" name="TextBox 37">
            <a:extLst>
              <a:ext uri="{FF2B5EF4-FFF2-40B4-BE49-F238E27FC236}">
                <a16:creationId xmlns:a16="http://schemas.microsoft.com/office/drawing/2014/main" id="{87D32C64-BC87-4B4C-8B4D-5DD2D2E33937}"/>
              </a:ext>
            </a:extLst>
          </p:cNvPr>
          <p:cNvSpPr txBox="1"/>
          <p:nvPr/>
        </p:nvSpPr>
        <p:spPr>
          <a:xfrm>
            <a:off x="4999613" y="3599988"/>
            <a:ext cx="1872000" cy="2139047"/>
          </a:xfrm>
          <a:prstGeom prst="rect">
            <a:avLst/>
          </a:prstGeom>
          <a:noFill/>
        </p:spPr>
        <p:txBody>
          <a:bodyPr wrap="square" rIns="0" rtlCol="0" anchor="t">
            <a:spAutoFit/>
          </a:bodyPr>
          <a:lstStyle/>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1050" b="1" i="1" u="none" strike="noStrike" kern="1200" cap="none" spc="0" normalizeH="0" baseline="0" noProof="0">
                <a:ln>
                  <a:noFill/>
                </a:ln>
                <a:solidFill>
                  <a:srgbClr val="E7E6E6">
                    <a:lumMod val="50000"/>
                  </a:srgbClr>
                </a:solidFill>
                <a:effectLst/>
                <a:uLnTx/>
                <a:uFillTx/>
                <a:latin typeface="Calibri"/>
                <a:ea typeface="+mn-ea"/>
                <a:cs typeface="+mn-cs"/>
              </a:rPr>
              <a:t>Brings extensive experience designing and operationalizing Commercial Models</a:t>
            </a: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900" b="0" i="0" u="none" strike="noStrike" kern="1200" cap="none" spc="0" normalizeH="0" baseline="0" noProof="0">
                <a:ln>
                  <a:noFill/>
                </a:ln>
                <a:solidFill>
                  <a:srgbClr val="646569"/>
                </a:solidFill>
                <a:effectLst/>
                <a:uLnTx/>
                <a:uFillTx/>
                <a:latin typeface="Calibri"/>
                <a:ea typeface="+mn-ea"/>
                <a:cs typeface="+mn-cs"/>
              </a:rPr>
              <a:t>Gareth has deep experience in the execution of omni-channel and leads on engagements across Europe in Field Force optimization and Veeva Pulse.  being passionate about providing data driven insights.</a:t>
            </a: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900" b="0" i="0" u="none" strike="noStrike" kern="1200" cap="none" spc="0" normalizeH="0" baseline="0" noProof="0">
                <a:ln>
                  <a:noFill/>
                </a:ln>
                <a:solidFill>
                  <a:srgbClr val="646569"/>
                </a:solidFill>
                <a:effectLst/>
                <a:uLnTx/>
                <a:uFillTx/>
                <a:latin typeface="Calibri"/>
                <a:ea typeface="+mn-ea"/>
                <a:cs typeface="+mn-cs"/>
              </a:rPr>
              <a:t>Prior to joining Veeva Gareth worked in Accenture consulting’s HLS practice, leading multi market </a:t>
            </a:r>
            <a:r>
              <a:rPr kumimoji="0" lang="en-US" sz="900" b="0" i="0" u="none" strike="noStrike" kern="1200" cap="none" spc="0" normalizeH="0" baseline="0" noProof="0" err="1">
                <a:ln>
                  <a:noFill/>
                </a:ln>
                <a:solidFill>
                  <a:srgbClr val="646569"/>
                </a:solidFill>
                <a:effectLst/>
                <a:uLnTx/>
                <a:uFillTx/>
                <a:latin typeface="Calibri"/>
                <a:ea typeface="+mn-ea"/>
                <a:cs typeface="+mn-cs"/>
              </a:rPr>
              <a:t>globa</a:t>
            </a:r>
            <a:r>
              <a:rPr lang="en-US" sz="900">
                <a:solidFill>
                  <a:srgbClr val="646569"/>
                </a:solidFill>
                <a:latin typeface="Calibri"/>
              </a:rPr>
              <a:t>l </a:t>
            </a:r>
            <a:r>
              <a:rPr kumimoji="0" lang="en-US" sz="900" b="0" i="0" u="none" strike="noStrike" kern="1200" cap="none" spc="0" normalizeH="0" baseline="0" noProof="0">
                <a:ln>
                  <a:noFill/>
                </a:ln>
                <a:solidFill>
                  <a:srgbClr val="646569"/>
                </a:solidFill>
                <a:effectLst/>
                <a:uLnTx/>
                <a:uFillTx/>
                <a:latin typeface="Calibri"/>
                <a:ea typeface="+mn-ea"/>
                <a:cs typeface="+mn-cs"/>
              </a:rPr>
              <a:t>commercial  programs</a:t>
            </a:r>
          </a:p>
        </p:txBody>
      </p:sp>
      <p:sp>
        <p:nvSpPr>
          <p:cNvPr id="39" name="TextBox 38">
            <a:extLst>
              <a:ext uri="{FF2B5EF4-FFF2-40B4-BE49-F238E27FC236}">
                <a16:creationId xmlns:a16="http://schemas.microsoft.com/office/drawing/2014/main" id="{0731194A-9C62-44F7-BA59-619AA7B511D9}"/>
              </a:ext>
            </a:extLst>
          </p:cNvPr>
          <p:cNvSpPr txBox="1"/>
          <p:nvPr/>
        </p:nvSpPr>
        <p:spPr>
          <a:xfrm>
            <a:off x="7204122" y="3599988"/>
            <a:ext cx="1636703" cy="2192908"/>
          </a:xfrm>
          <a:prstGeom prst="rect">
            <a:avLst/>
          </a:prstGeom>
          <a:noFill/>
        </p:spPr>
        <p:txBody>
          <a:bodyPr wrap="square" rIns="0" rtlCol="0" anchor="t">
            <a:spAutoFit/>
          </a:bodyPr>
          <a:lstStyle/>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1050" b="1" i="1" u="none" strike="noStrike" kern="1200" cap="none" spc="0" normalizeH="0" baseline="0" noProof="0">
                <a:ln>
                  <a:noFill/>
                </a:ln>
                <a:solidFill>
                  <a:srgbClr val="E7E6E6">
                    <a:lumMod val="50000"/>
                  </a:srgbClr>
                </a:solidFill>
                <a:effectLst/>
                <a:uLnTx/>
                <a:uFillTx/>
                <a:latin typeface="Calibri"/>
                <a:ea typeface="+mn-ea"/>
                <a:cs typeface="+mn-cs"/>
              </a:rPr>
              <a:t>Brings Field Force sizing, modelling and analytic capability</a:t>
            </a: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900" b="0" i="0" u="none" strike="noStrike" kern="1200" cap="none" spc="0" normalizeH="0" baseline="0" noProof="0">
                <a:ln>
                  <a:noFill/>
                </a:ln>
                <a:solidFill>
                  <a:srgbClr val="E7E6E6">
                    <a:lumMod val="50000"/>
                  </a:srgbClr>
                </a:solidFill>
                <a:effectLst/>
                <a:uLnTx/>
                <a:uFillTx/>
                <a:latin typeface="Calibri"/>
                <a:ea typeface="+mn-ea"/>
                <a:cs typeface="+mn-cs"/>
              </a:rPr>
              <a:t>Alex has joined Veeva having </a:t>
            </a:r>
            <a:r>
              <a:rPr kumimoji="0" lang="en-US" sz="900" b="0" i="0" u="none" strike="noStrike" kern="1200" cap="none" spc="0" normalizeH="0" baseline="0" noProof="0">
                <a:ln>
                  <a:noFill/>
                </a:ln>
                <a:solidFill>
                  <a:srgbClr val="646569"/>
                </a:solidFill>
                <a:effectLst/>
                <a:uLnTx/>
                <a:uFillTx/>
                <a:latin typeface="Calibri"/>
                <a:ea typeface="+mn-ea"/>
                <a:cs typeface="+mn-cs"/>
              </a:rPr>
              <a:t>recently completed an MBA at HEC Paris. </a:t>
            </a: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900" b="0" i="0" u="none" strike="noStrike" kern="1200" cap="none" spc="0" normalizeH="0" baseline="0" noProof="0">
                <a:ln>
                  <a:noFill/>
                </a:ln>
                <a:solidFill>
                  <a:srgbClr val="646569"/>
                </a:solidFill>
                <a:effectLst/>
                <a:uLnTx/>
                <a:uFillTx/>
                <a:latin typeface="Calibri"/>
                <a:ea typeface="+mn-ea"/>
                <a:cs typeface="+mn-cs"/>
              </a:rPr>
              <a:t>He has supported projects in sales force efficiency and optimization, providing market research, data and analytics.</a:t>
            </a:r>
          </a:p>
          <a:p>
            <a:pPr marL="0" marR="0" lvl="0" indent="0" algn="l" defTabSz="914400" rtl="0" eaLnBrk="1" fontAlgn="auto" latinLnBrk="0" hangingPunct="1">
              <a:lnSpc>
                <a:spcPct val="100000"/>
              </a:lnSpc>
              <a:spcBef>
                <a:spcPts val="600"/>
              </a:spcBef>
              <a:spcAft>
                <a:spcPts val="0"/>
              </a:spcAft>
              <a:buClr>
                <a:srgbClr val="FF9E16"/>
              </a:buClr>
              <a:buSzTx/>
              <a:buFontTx/>
              <a:buNone/>
              <a:tabLst/>
              <a:defRPr/>
            </a:pPr>
            <a:r>
              <a:rPr kumimoji="0" lang="en-US" sz="900" b="0" i="0" u="none" strike="noStrike" kern="1200" cap="none" spc="0" normalizeH="0" baseline="0" noProof="0">
                <a:ln>
                  <a:noFill/>
                </a:ln>
                <a:solidFill>
                  <a:srgbClr val="646569"/>
                </a:solidFill>
                <a:effectLst/>
                <a:uLnTx/>
                <a:uFillTx/>
                <a:latin typeface="Calibri"/>
                <a:ea typeface="+mn-ea"/>
                <a:cs typeface="+mn-cs"/>
              </a:rPr>
              <a:t>Alex joined Veeva to help define and enable the new model for the future in LS. </a:t>
            </a:r>
          </a:p>
        </p:txBody>
      </p:sp>
      <p:sp>
        <p:nvSpPr>
          <p:cNvPr id="40" name="Rectangle 39">
            <a:extLst>
              <a:ext uri="{FF2B5EF4-FFF2-40B4-BE49-F238E27FC236}">
                <a16:creationId xmlns:a16="http://schemas.microsoft.com/office/drawing/2014/main" id="{2A685A85-CDCF-4B91-B97D-2F0D09D1AFBA}"/>
              </a:ext>
            </a:extLst>
          </p:cNvPr>
          <p:cNvSpPr/>
          <p:nvPr/>
        </p:nvSpPr>
        <p:spPr>
          <a:xfrm>
            <a:off x="4110387" y="1607701"/>
            <a:ext cx="1620000" cy="208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CORE DELIVERY TEAM</a:t>
            </a:r>
            <a:endParaRPr kumimoji="0" lang="en-AU" sz="1200" b="0" i="0" u="none" strike="noStrike" kern="1200" cap="none" spc="0" normalizeH="0" baseline="0" noProof="0">
              <a:ln>
                <a:noFill/>
              </a:ln>
              <a:solidFill>
                <a:srgbClr val="FFFFFF"/>
              </a:solidFill>
              <a:effectLst/>
              <a:uLnTx/>
              <a:uFillTx/>
              <a:latin typeface="Calibri"/>
              <a:ea typeface="+mn-ea"/>
              <a:cs typeface="+mn-cs"/>
            </a:endParaRPr>
          </a:p>
        </p:txBody>
      </p:sp>
      <p:grpSp>
        <p:nvGrpSpPr>
          <p:cNvPr id="41" name="Group 40">
            <a:extLst>
              <a:ext uri="{FF2B5EF4-FFF2-40B4-BE49-F238E27FC236}">
                <a16:creationId xmlns:a16="http://schemas.microsoft.com/office/drawing/2014/main" id="{F7DFA62F-CE38-4159-BA05-5D0650A92F85}"/>
              </a:ext>
            </a:extLst>
          </p:cNvPr>
          <p:cNvGrpSpPr/>
          <p:nvPr/>
        </p:nvGrpSpPr>
        <p:grpSpPr>
          <a:xfrm>
            <a:off x="7371174" y="1839761"/>
            <a:ext cx="1260000" cy="1260000"/>
            <a:chOff x="5194336" y="1549783"/>
            <a:chExt cx="1260000" cy="1260000"/>
          </a:xfrm>
        </p:grpSpPr>
        <p:sp>
          <p:nvSpPr>
            <p:cNvPr id="42" name="Oval 41">
              <a:extLst>
                <a:ext uri="{FF2B5EF4-FFF2-40B4-BE49-F238E27FC236}">
                  <a16:creationId xmlns:a16="http://schemas.microsoft.com/office/drawing/2014/main" id="{E0FF96C5-49FB-42CE-8124-22D06A9B8626}"/>
                </a:ext>
              </a:extLst>
            </p:cNvPr>
            <p:cNvSpPr>
              <a:spLocks noChangeAspect="1"/>
            </p:cNvSpPr>
            <p:nvPr/>
          </p:nvSpPr>
          <p:spPr>
            <a:xfrm>
              <a:off x="5194336" y="1549783"/>
              <a:ext cx="1260000" cy="1260000"/>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43" name="Picture 42" descr="A person in a suit&#10;&#10;Description automatically generated with low confidence">
              <a:extLst>
                <a:ext uri="{FF2B5EF4-FFF2-40B4-BE49-F238E27FC236}">
                  <a16:creationId xmlns:a16="http://schemas.microsoft.com/office/drawing/2014/main" id="{231527D1-4615-4DC0-92FC-7F999ED94E4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213416" y="1564183"/>
              <a:ext cx="1231200" cy="1231200"/>
            </a:xfrm>
            <a:prstGeom prst="ellipse">
              <a:avLst/>
            </a:prstGeom>
            <a:ln>
              <a:noFill/>
            </a:ln>
          </p:spPr>
        </p:pic>
      </p:grpSp>
      <p:pic>
        <p:nvPicPr>
          <p:cNvPr id="44" name="Picture 43">
            <a:extLst>
              <a:ext uri="{FF2B5EF4-FFF2-40B4-BE49-F238E27FC236}">
                <a16:creationId xmlns:a16="http://schemas.microsoft.com/office/drawing/2014/main" id="{681A875B-DF85-4E41-8F19-FFE190165E33}"/>
              </a:ext>
            </a:extLst>
          </p:cNvPr>
          <p:cNvPicPr>
            <a:picLocks noChangeAspect="1"/>
          </p:cNvPicPr>
          <p:nvPr/>
        </p:nvPicPr>
        <p:blipFill>
          <a:blip r:embed="rId6"/>
          <a:stretch>
            <a:fillRect/>
          </a:stretch>
        </p:blipFill>
        <p:spPr>
          <a:xfrm>
            <a:off x="5239389" y="1839761"/>
            <a:ext cx="1392448" cy="1314000"/>
          </a:xfrm>
          <a:prstGeom prst="ellipse">
            <a:avLst/>
          </a:prstGeom>
        </p:spPr>
      </p:pic>
      <p:pic>
        <p:nvPicPr>
          <p:cNvPr id="45" name="Picture 44">
            <a:extLst>
              <a:ext uri="{FF2B5EF4-FFF2-40B4-BE49-F238E27FC236}">
                <a16:creationId xmlns:a16="http://schemas.microsoft.com/office/drawing/2014/main" id="{7C256EB8-03BF-40E2-8267-9E5D4E483B34}"/>
              </a:ext>
            </a:extLst>
          </p:cNvPr>
          <p:cNvPicPr>
            <a:picLocks noChangeAspect="1"/>
          </p:cNvPicPr>
          <p:nvPr/>
        </p:nvPicPr>
        <p:blipFill>
          <a:blip r:embed="rId7"/>
          <a:stretch>
            <a:fillRect/>
          </a:stretch>
        </p:blipFill>
        <p:spPr>
          <a:xfrm>
            <a:off x="1020827" y="1920936"/>
            <a:ext cx="1254164" cy="1194725"/>
          </a:xfrm>
          <a:prstGeom prst="rect">
            <a:avLst/>
          </a:prstGeom>
        </p:spPr>
      </p:pic>
    </p:spTree>
    <p:extLst>
      <p:ext uri="{BB962C8B-B14F-4D97-AF65-F5344CB8AC3E}">
        <p14:creationId xmlns:p14="http://schemas.microsoft.com/office/powerpoint/2010/main" val="23902376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4B8EC6C-8C63-4FE2-8275-3005D97A723D}"/>
              </a:ext>
            </a:extLst>
          </p:cNvPr>
          <p:cNvSpPr>
            <a:spLocks noGrp="1"/>
          </p:cNvSpPr>
          <p:nvPr>
            <p:ph type="title"/>
          </p:nvPr>
        </p:nvSpPr>
        <p:spPr>
          <a:xfrm>
            <a:off x="1059578" y="320336"/>
            <a:ext cx="9234349" cy="1374476"/>
          </a:xfrm>
        </p:spPr>
        <p:txBody>
          <a:bodyPr/>
          <a:lstStyle/>
          <a:p>
            <a:r>
              <a:rPr lang="en-US" sz="2400" b="0"/>
              <a:t>2 key journeys to be defined, with the adoption journey underpinning the target customer journey </a:t>
            </a:r>
          </a:p>
        </p:txBody>
      </p:sp>
      <p:pic>
        <p:nvPicPr>
          <p:cNvPr id="4" name="Picture 3">
            <a:extLst>
              <a:ext uri="{FF2B5EF4-FFF2-40B4-BE49-F238E27FC236}">
                <a16:creationId xmlns:a16="http://schemas.microsoft.com/office/drawing/2014/main" id="{1F4EE187-12D1-2B49-BC2D-DEFCF7FC79AC}"/>
              </a:ext>
            </a:extLst>
          </p:cNvPr>
          <p:cNvPicPr>
            <a:picLocks noChangeAspect="1"/>
          </p:cNvPicPr>
          <p:nvPr/>
        </p:nvPicPr>
        <p:blipFill>
          <a:blip r:embed="rId2"/>
          <a:stretch>
            <a:fillRect/>
          </a:stretch>
        </p:blipFill>
        <p:spPr>
          <a:xfrm>
            <a:off x="741585" y="2369316"/>
            <a:ext cx="4938780" cy="2444696"/>
          </a:xfrm>
          <a:prstGeom prst="rect">
            <a:avLst/>
          </a:prstGeom>
          <a:noFill/>
          <a:ln>
            <a:solidFill>
              <a:schemeClr val="tx1"/>
            </a:solidFill>
          </a:ln>
        </p:spPr>
      </p:pic>
      <p:sp>
        <p:nvSpPr>
          <p:cNvPr id="5" name="TextBox 4">
            <a:extLst>
              <a:ext uri="{FF2B5EF4-FFF2-40B4-BE49-F238E27FC236}">
                <a16:creationId xmlns:a16="http://schemas.microsoft.com/office/drawing/2014/main" id="{6F143EC3-804D-9848-8AF7-7C0E471BFB1B}"/>
              </a:ext>
            </a:extLst>
          </p:cNvPr>
          <p:cNvSpPr txBox="1"/>
          <p:nvPr/>
        </p:nvSpPr>
        <p:spPr>
          <a:xfrm>
            <a:off x="741585" y="1787240"/>
            <a:ext cx="47448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Adoption Ladder</a:t>
            </a:r>
          </a:p>
        </p:txBody>
      </p:sp>
      <p:sp>
        <p:nvSpPr>
          <p:cNvPr id="7" name="TextBox 6">
            <a:extLst>
              <a:ext uri="{FF2B5EF4-FFF2-40B4-BE49-F238E27FC236}">
                <a16:creationId xmlns:a16="http://schemas.microsoft.com/office/drawing/2014/main" id="{D34D4673-029D-7545-B051-D2B894097466}"/>
              </a:ext>
            </a:extLst>
          </p:cNvPr>
          <p:cNvSpPr txBox="1"/>
          <p:nvPr/>
        </p:nvSpPr>
        <p:spPr>
          <a:xfrm>
            <a:off x="6095999" y="1478066"/>
            <a:ext cx="47448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Customer ’Execution’ Journey</a:t>
            </a:r>
          </a:p>
        </p:txBody>
      </p:sp>
      <p:pic>
        <p:nvPicPr>
          <p:cNvPr id="6" name="Picture 5">
            <a:extLst>
              <a:ext uri="{FF2B5EF4-FFF2-40B4-BE49-F238E27FC236}">
                <a16:creationId xmlns:a16="http://schemas.microsoft.com/office/drawing/2014/main" id="{736CAA77-6A10-1648-AEAE-355306F743E2}"/>
              </a:ext>
            </a:extLst>
          </p:cNvPr>
          <p:cNvPicPr>
            <a:picLocks noChangeAspect="1"/>
          </p:cNvPicPr>
          <p:nvPr/>
        </p:nvPicPr>
        <p:blipFill rotWithShape="1">
          <a:blip r:embed="rId3"/>
          <a:srcRect t="17355"/>
          <a:stretch/>
        </p:blipFill>
        <p:spPr>
          <a:xfrm>
            <a:off x="6095999" y="1971906"/>
            <a:ext cx="5299364" cy="2945233"/>
          </a:xfrm>
          <a:prstGeom prst="rect">
            <a:avLst/>
          </a:prstGeom>
          <a:ln>
            <a:solidFill>
              <a:schemeClr val="tx1"/>
            </a:solidFill>
          </a:ln>
        </p:spPr>
      </p:pic>
      <p:sp>
        <p:nvSpPr>
          <p:cNvPr id="8" name="Right Arrow 7">
            <a:extLst>
              <a:ext uri="{FF2B5EF4-FFF2-40B4-BE49-F238E27FC236}">
                <a16:creationId xmlns:a16="http://schemas.microsoft.com/office/drawing/2014/main" id="{03AB3BFF-0239-DD4E-A7E9-72CF0FDA5BAF}"/>
              </a:ext>
            </a:extLst>
          </p:cNvPr>
          <p:cNvSpPr/>
          <p:nvPr/>
        </p:nvSpPr>
        <p:spPr bwMode="auto">
          <a:xfrm>
            <a:off x="5763492" y="2989118"/>
            <a:ext cx="249380" cy="879764"/>
          </a:xfrm>
          <a:prstGeom prst="rightArrow">
            <a:avLst>
              <a:gd name="adj1" fmla="val 50000"/>
              <a:gd name="adj2" fmla="val 100000"/>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107" charset="0"/>
              <a:ea typeface="+mn-ea"/>
              <a:cs typeface="+mn-cs"/>
            </a:endParaRPr>
          </a:p>
        </p:txBody>
      </p:sp>
      <p:pic>
        <p:nvPicPr>
          <p:cNvPr id="14" name="Picture 13">
            <a:extLst>
              <a:ext uri="{FF2B5EF4-FFF2-40B4-BE49-F238E27FC236}">
                <a16:creationId xmlns:a16="http://schemas.microsoft.com/office/drawing/2014/main" id="{FF5A76E1-B8CB-4056-BB7D-A7DDC5087544}"/>
              </a:ext>
            </a:extLst>
          </p:cNvPr>
          <p:cNvPicPr>
            <a:picLocks noChangeAspect="1"/>
          </p:cNvPicPr>
          <p:nvPr/>
        </p:nvPicPr>
        <p:blipFill rotWithShape="1">
          <a:blip r:embed="rId4"/>
          <a:srcRect l="10224" t="42653" r="30598" b="7687"/>
          <a:stretch/>
        </p:blipFill>
        <p:spPr>
          <a:xfrm>
            <a:off x="6211107" y="4139523"/>
            <a:ext cx="5069148" cy="2329647"/>
          </a:xfrm>
          <a:prstGeom prst="rect">
            <a:avLst/>
          </a:prstGeom>
          <a:ln>
            <a:solidFill>
              <a:schemeClr val="tx1"/>
            </a:solidFill>
          </a:ln>
        </p:spPr>
      </p:pic>
    </p:spTree>
    <p:extLst>
      <p:ext uri="{BB962C8B-B14F-4D97-AF65-F5344CB8AC3E}">
        <p14:creationId xmlns:p14="http://schemas.microsoft.com/office/powerpoint/2010/main" val="18295413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AD1C34-7C80-455B-95E3-E0A303A4629C}"/>
              </a:ext>
            </a:extLst>
          </p:cNvPr>
          <p:cNvSpPr/>
          <p:nvPr/>
        </p:nvSpPr>
        <p:spPr bwMode="auto">
          <a:xfrm>
            <a:off x="0" y="1565487"/>
            <a:ext cx="12191999" cy="361553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2" name="Title 1">
            <a:extLst>
              <a:ext uri="{FF2B5EF4-FFF2-40B4-BE49-F238E27FC236}">
                <a16:creationId xmlns:a16="http://schemas.microsoft.com/office/drawing/2014/main" id="{14A49FD3-940B-47A0-A95C-C08F270EC9E4}"/>
              </a:ext>
            </a:extLst>
          </p:cNvPr>
          <p:cNvSpPr>
            <a:spLocks noGrp="1"/>
          </p:cNvSpPr>
          <p:nvPr>
            <p:ph type="title"/>
          </p:nvPr>
        </p:nvSpPr>
        <p:spPr/>
        <p:txBody>
          <a:bodyPr/>
          <a:lstStyle/>
          <a:p>
            <a:r>
              <a:rPr lang="en-GB" sz="3200"/>
              <a:t>Why build HCP Journeys?</a:t>
            </a:r>
          </a:p>
        </p:txBody>
      </p:sp>
      <p:sp>
        <p:nvSpPr>
          <p:cNvPr id="5" name="TextBox 4">
            <a:extLst>
              <a:ext uri="{FF2B5EF4-FFF2-40B4-BE49-F238E27FC236}">
                <a16:creationId xmlns:a16="http://schemas.microsoft.com/office/drawing/2014/main" id="{3F702B9E-E230-47FB-A6FE-35BE071FA1AB}"/>
              </a:ext>
            </a:extLst>
          </p:cNvPr>
          <p:cNvSpPr txBox="1"/>
          <p:nvPr/>
        </p:nvSpPr>
        <p:spPr>
          <a:xfrm>
            <a:off x="693912" y="2249868"/>
            <a:ext cx="8610108" cy="2554545"/>
          </a:xfrm>
          <a:prstGeom prst="rect">
            <a:avLst/>
          </a:prstGeom>
          <a:noFill/>
        </p:spPr>
        <p:txBody>
          <a:bodyPr wrap="square">
            <a:spAutoFit/>
          </a:bodyPr>
          <a:lstStyle/>
          <a:p>
            <a:r>
              <a:rPr lang="en-GB" sz="2000">
                <a:solidFill>
                  <a:srgbClr val="202124"/>
                </a:solidFill>
                <a:latin typeface="arial" panose="020B0604020202020204" pitchFamily="34" charset="0"/>
              </a:rPr>
              <a:t>HCP journey </a:t>
            </a:r>
            <a:r>
              <a:rPr lang="en-GB" sz="2000" b="0" i="0">
                <a:solidFill>
                  <a:srgbClr val="202124"/>
                </a:solidFill>
                <a:effectLst/>
                <a:latin typeface="arial" panose="020B0604020202020204" pitchFamily="34" charset="0"/>
              </a:rPr>
              <a:t>mapping is </a:t>
            </a:r>
            <a:r>
              <a:rPr lang="en-GB" sz="2000" b="1">
                <a:solidFill>
                  <a:schemeClr val="tx2"/>
                </a:solidFill>
                <a:latin typeface="arial" panose="020B0604020202020204" pitchFamily="34" charset="0"/>
              </a:rPr>
              <a:t>important</a:t>
            </a:r>
            <a:r>
              <a:rPr lang="en-GB" sz="2000" b="0" i="0">
                <a:solidFill>
                  <a:srgbClr val="202124"/>
                </a:solidFill>
                <a:effectLst/>
                <a:latin typeface="arial" panose="020B0604020202020204" pitchFamily="34" charset="0"/>
              </a:rPr>
              <a:t>, </a:t>
            </a:r>
            <a:r>
              <a:rPr lang="en-GB" sz="2000">
                <a:solidFill>
                  <a:srgbClr val="202124"/>
                </a:solidFill>
                <a:latin typeface="arial" panose="020B0604020202020204" pitchFamily="34" charset="0"/>
              </a:rPr>
              <a:t>because it helps us </a:t>
            </a:r>
          </a:p>
          <a:p>
            <a:r>
              <a:rPr lang="en-GB" sz="2000">
                <a:solidFill>
                  <a:srgbClr val="202124"/>
                </a:solidFill>
                <a:latin typeface="arial" panose="020B0604020202020204" pitchFamily="34" charset="0"/>
              </a:rPr>
              <a:t>to </a:t>
            </a:r>
            <a:r>
              <a:rPr lang="en-GB" sz="2000" b="1">
                <a:solidFill>
                  <a:schemeClr val="tx2"/>
                </a:solidFill>
                <a:latin typeface="arial" panose="020B0604020202020204" pitchFamily="34" charset="0"/>
              </a:rPr>
              <a:t>drive </a:t>
            </a:r>
            <a:r>
              <a:rPr lang="en-GB" sz="2000" b="1" err="1">
                <a:solidFill>
                  <a:schemeClr val="tx2"/>
                </a:solidFill>
                <a:latin typeface="arial" panose="020B0604020202020204" pitchFamily="34" charset="0"/>
              </a:rPr>
              <a:t>Jyseleca</a:t>
            </a:r>
            <a:r>
              <a:rPr lang="en-GB" sz="2000" b="1">
                <a:solidFill>
                  <a:schemeClr val="tx2"/>
                </a:solidFill>
                <a:latin typeface="arial" panose="020B0604020202020204" pitchFamily="34" charset="0"/>
              </a:rPr>
              <a:t> adoption </a:t>
            </a:r>
            <a:r>
              <a:rPr lang="en-GB" sz="2000">
                <a:solidFill>
                  <a:srgbClr val="202124"/>
                </a:solidFill>
                <a:latin typeface="arial" panose="020B0604020202020204" pitchFamily="34" charset="0"/>
              </a:rPr>
              <a:t>by planning and delivering strategic HCP engagements, based on customer </a:t>
            </a:r>
            <a:r>
              <a:rPr lang="en-GB" sz="2000" b="0" i="0">
                <a:solidFill>
                  <a:srgbClr val="202124"/>
                </a:solidFill>
                <a:effectLst/>
                <a:latin typeface="arial" panose="020B0604020202020204" pitchFamily="34" charset="0"/>
              </a:rPr>
              <a:t>needs. </a:t>
            </a:r>
          </a:p>
          <a:p>
            <a:endParaRPr lang="en-GB" sz="2000">
              <a:solidFill>
                <a:srgbClr val="202124"/>
              </a:solidFill>
              <a:latin typeface="arial" panose="020B0604020202020204" pitchFamily="34" charset="0"/>
            </a:endParaRPr>
          </a:p>
          <a:p>
            <a:endParaRPr lang="en-GB" sz="2000">
              <a:solidFill>
                <a:srgbClr val="202124"/>
              </a:solidFill>
              <a:latin typeface="arial" panose="020B0604020202020204" pitchFamily="34" charset="0"/>
            </a:endParaRPr>
          </a:p>
          <a:p>
            <a:r>
              <a:rPr lang="en-GB" sz="2000">
                <a:solidFill>
                  <a:srgbClr val="202124"/>
                </a:solidFill>
                <a:latin typeface="arial" panose="020B0604020202020204" pitchFamily="34" charset="0"/>
              </a:rPr>
              <a:t>HCP journey </a:t>
            </a:r>
            <a:r>
              <a:rPr lang="en-GB" sz="2000" b="0" i="0">
                <a:solidFill>
                  <a:srgbClr val="202124"/>
                </a:solidFill>
                <a:effectLst/>
                <a:latin typeface="arial" panose="020B0604020202020204" pitchFamily="34" charset="0"/>
              </a:rPr>
              <a:t>mapping allows us to </a:t>
            </a:r>
            <a:r>
              <a:rPr lang="en-GB" sz="2000" b="1">
                <a:solidFill>
                  <a:schemeClr val="tx2"/>
                </a:solidFill>
                <a:latin typeface="arial" panose="020B0604020202020204" pitchFamily="34" charset="0"/>
              </a:rPr>
              <a:t>create first step into personalised experiences </a:t>
            </a:r>
            <a:r>
              <a:rPr lang="en-GB" sz="2000" b="0" i="0">
                <a:solidFill>
                  <a:srgbClr val="202124"/>
                </a:solidFill>
                <a:effectLst/>
                <a:latin typeface="arial" panose="020B0604020202020204" pitchFamily="34" charset="0"/>
              </a:rPr>
              <a:t>across all touchpoints, leveraging our content, data, technology and channels.</a:t>
            </a:r>
            <a:endParaRPr lang="en-GB" sz="2000"/>
          </a:p>
        </p:txBody>
      </p:sp>
      <p:pic>
        <p:nvPicPr>
          <p:cNvPr id="8" name="Graphic 7" descr="Workflow with solid fill">
            <a:extLst>
              <a:ext uri="{FF2B5EF4-FFF2-40B4-BE49-F238E27FC236}">
                <a16:creationId xmlns:a16="http://schemas.microsoft.com/office/drawing/2014/main" id="{0BA55A87-5589-4864-BD6C-8714FB5D7C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29360" y="2490422"/>
            <a:ext cx="1781907" cy="1781907"/>
          </a:xfrm>
          <a:prstGeom prst="rect">
            <a:avLst/>
          </a:prstGeom>
        </p:spPr>
      </p:pic>
    </p:spTree>
    <p:extLst>
      <p:ext uri="{BB962C8B-B14F-4D97-AF65-F5344CB8AC3E}">
        <p14:creationId xmlns:p14="http://schemas.microsoft.com/office/powerpoint/2010/main" val="28236472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49FD3-940B-47A0-A95C-C08F270EC9E4}"/>
              </a:ext>
            </a:extLst>
          </p:cNvPr>
          <p:cNvSpPr>
            <a:spLocks noGrp="1"/>
          </p:cNvSpPr>
          <p:nvPr>
            <p:ph type="title"/>
          </p:nvPr>
        </p:nvSpPr>
        <p:spPr/>
        <p:txBody>
          <a:bodyPr/>
          <a:lstStyle/>
          <a:p>
            <a:r>
              <a:rPr lang="en-GB" sz="3200"/>
              <a:t>Journey Mapping enables the visualisation of a target HCP experience</a:t>
            </a:r>
          </a:p>
        </p:txBody>
      </p:sp>
      <p:sp>
        <p:nvSpPr>
          <p:cNvPr id="7" name="TextBox 6">
            <a:extLst>
              <a:ext uri="{FF2B5EF4-FFF2-40B4-BE49-F238E27FC236}">
                <a16:creationId xmlns:a16="http://schemas.microsoft.com/office/drawing/2014/main" id="{6A9542C2-A2A3-4DA5-9804-0958B9C3C45C}"/>
              </a:ext>
            </a:extLst>
          </p:cNvPr>
          <p:cNvSpPr txBox="1"/>
          <p:nvPr/>
        </p:nvSpPr>
        <p:spPr>
          <a:xfrm>
            <a:off x="7606857" y="1463330"/>
            <a:ext cx="3741168" cy="90794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200"/>
              <a:t>Uncover </a:t>
            </a:r>
            <a:r>
              <a:rPr lang="en-US" sz="1200" b="1">
                <a:solidFill>
                  <a:schemeClr val="accent5">
                    <a:lumMod val="60000"/>
                    <a:lumOff val="40000"/>
                  </a:schemeClr>
                </a:solidFill>
              </a:rPr>
              <a:t>behavioral segments by analyzing HCP data</a:t>
            </a:r>
            <a:r>
              <a:rPr lang="en-US" sz="1200"/>
              <a:t> across touchpoints over time</a:t>
            </a:r>
          </a:p>
          <a:p>
            <a:pPr marL="285750" indent="-285750">
              <a:spcBef>
                <a:spcPts val="600"/>
              </a:spcBef>
              <a:buFont typeface="Arial" panose="020B0604020202020204" pitchFamily="34" charset="0"/>
              <a:buChar char="•"/>
            </a:pPr>
            <a:r>
              <a:rPr lang="en-US" sz="1200" b="1">
                <a:solidFill>
                  <a:schemeClr val="accent5">
                    <a:lumMod val="60000"/>
                    <a:lumOff val="40000"/>
                  </a:schemeClr>
                </a:solidFill>
              </a:rPr>
              <a:t>Measure the impact of HCP behavior</a:t>
            </a:r>
            <a:r>
              <a:rPr lang="en-US" sz="1200"/>
              <a:t> on KPIs</a:t>
            </a:r>
          </a:p>
        </p:txBody>
      </p:sp>
      <p:sp>
        <p:nvSpPr>
          <p:cNvPr id="9" name="TextBox 8">
            <a:extLst>
              <a:ext uri="{FF2B5EF4-FFF2-40B4-BE49-F238E27FC236}">
                <a16:creationId xmlns:a16="http://schemas.microsoft.com/office/drawing/2014/main" id="{CA2453CB-0169-43ED-BA84-17E0C19F4A65}"/>
              </a:ext>
            </a:extLst>
          </p:cNvPr>
          <p:cNvSpPr txBox="1"/>
          <p:nvPr/>
        </p:nvSpPr>
        <p:spPr>
          <a:xfrm>
            <a:off x="8337068" y="2924017"/>
            <a:ext cx="3214019" cy="1461939"/>
          </a:xfrm>
          <a:prstGeom prst="rect">
            <a:avLst/>
          </a:prstGeom>
          <a:noFill/>
          <a:ln w="28575">
            <a:solidFill>
              <a:schemeClr val="accent1"/>
            </a:solidFill>
          </a:ln>
          <a:effectLst>
            <a:glow rad="63500">
              <a:schemeClr val="accent1">
                <a:satMod val="175000"/>
                <a:alpha val="40000"/>
              </a:schemeClr>
            </a:glow>
          </a:effectLst>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US" sz="1200" b="1">
                <a:solidFill>
                  <a:schemeClr val="accent1"/>
                </a:solidFill>
              </a:rPr>
              <a:t>Ideate and communicate journeys for </a:t>
            </a:r>
            <a:r>
              <a:rPr lang="en-US" sz="1200" b="1" err="1">
                <a:solidFill>
                  <a:schemeClr val="accent1"/>
                </a:solidFill>
              </a:rPr>
              <a:t>Jyseleca</a:t>
            </a:r>
            <a:r>
              <a:rPr lang="en-US" sz="1200" b="1">
                <a:solidFill>
                  <a:schemeClr val="accent1"/>
                </a:solidFill>
              </a:rPr>
              <a:t> </a:t>
            </a:r>
            <a:r>
              <a:rPr lang="en-US" sz="1200"/>
              <a:t>to become more HCP centric</a:t>
            </a:r>
          </a:p>
          <a:p>
            <a:pPr marL="285750" indent="-285750">
              <a:spcBef>
                <a:spcPts val="600"/>
              </a:spcBef>
              <a:buFont typeface="Arial" panose="020B0604020202020204" pitchFamily="34" charset="0"/>
              <a:buChar char="•"/>
            </a:pPr>
            <a:r>
              <a:rPr lang="en-US" sz="1200"/>
              <a:t>Create a </a:t>
            </a:r>
            <a:r>
              <a:rPr lang="en-US" sz="1200" b="1">
                <a:solidFill>
                  <a:schemeClr val="accent1"/>
                </a:solidFill>
              </a:rPr>
              <a:t>visualization of your HCP experience across touchpoints over time</a:t>
            </a:r>
            <a:r>
              <a:rPr lang="en-US" sz="1200">
                <a:solidFill>
                  <a:schemeClr val="accent1"/>
                </a:solidFill>
              </a:rPr>
              <a:t>, </a:t>
            </a:r>
            <a:r>
              <a:rPr lang="en-US" sz="1200"/>
              <a:t>including actions and emotions as they seek to treat their RA/IBD patients</a:t>
            </a:r>
          </a:p>
        </p:txBody>
      </p:sp>
      <p:sp>
        <p:nvSpPr>
          <p:cNvPr id="10" name="TextBox 9">
            <a:extLst>
              <a:ext uri="{FF2B5EF4-FFF2-40B4-BE49-F238E27FC236}">
                <a16:creationId xmlns:a16="http://schemas.microsoft.com/office/drawing/2014/main" id="{55B2EE7F-8F43-4F25-8E72-E22A2B433A47}"/>
              </a:ext>
            </a:extLst>
          </p:cNvPr>
          <p:cNvSpPr txBox="1"/>
          <p:nvPr/>
        </p:nvSpPr>
        <p:spPr>
          <a:xfrm>
            <a:off x="1079251" y="4290430"/>
            <a:ext cx="3118813" cy="209288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200" b="1">
                <a:solidFill>
                  <a:schemeClr val="accent6">
                    <a:lumMod val="75000"/>
                  </a:schemeClr>
                </a:solidFill>
              </a:rPr>
              <a:t>Increase the rate and speed at which HCPs complete their own unique and semi-personalized journey</a:t>
            </a:r>
            <a:r>
              <a:rPr lang="en-US" sz="1200"/>
              <a:t> to reach an objective</a:t>
            </a:r>
          </a:p>
          <a:p>
            <a:pPr marL="285750" indent="-285750">
              <a:spcBef>
                <a:spcPts val="600"/>
              </a:spcBef>
              <a:buFont typeface="Arial" panose="020B0604020202020204" pitchFamily="34" charset="0"/>
              <a:buChar char="•"/>
            </a:pPr>
            <a:r>
              <a:rPr lang="en-US" sz="1200"/>
              <a:t>Create and use a </a:t>
            </a:r>
            <a:r>
              <a:rPr lang="en-US" sz="1200" b="1">
                <a:solidFill>
                  <a:schemeClr val="accent6">
                    <a:lumMod val="75000"/>
                  </a:schemeClr>
                </a:solidFill>
              </a:rPr>
              <a:t>platform to create and test hypothesis to learn how to interact most efficiently with each HCP </a:t>
            </a:r>
            <a:r>
              <a:rPr lang="en-US" sz="1200"/>
              <a:t>based on their unique journey</a:t>
            </a:r>
          </a:p>
          <a:p>
            <a:pPr marL="285750" indent="-285750">
              <a:spcBef>
                <a:spcPts val="600"/>
              </a:spcBef>
              <a:buFont typeface="Arial" panose="020B0604020202020204" pitchFamily="34" charset="0"/>
              <a:buChar char="•"/>
            </a:pPr>
            <a:endParaRPr lang="en-US" sz="1200"/>
          </a:p>
        </p:txBody>
      </p:sp>
      <p:sp>
        <p:nvSpPr>
          <p:cNvPr id="11" name="TextBox 10">
            <a:extLst>
              <a:ext uri="{FF2B5EF4-FFF2-40B4-BE49-F238E27FC236}">
                <a16:creationId xmlns:a16="http://schemas.microsoft.com/office/drawing/2014/main" id="{0E34A0DC-10F9-4E6F-8218-AFBAB71A34B4}"/>
              </a:ext>
            </a:extLst>
          </p:cNvPr>
          <p:cNvSpPr txBox="1"/>
          <p:nvPr/>
        </p:nvSpPr>
        <p:spPr>
          <a:xfrm>
            <a:off x="1041593" y="1746366"/>
            <a:ext cx="3511918" cy="172354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200"/>
              <a:t>A </a:t>
            </a:r>
            <a:r>
              <a:rPr lang="en-US" sz="1200" b="1">
                <a:solidFill>
                  <a:schemeClr val="accent6">
                    <a:lumMod val="60000"/>
                    <a:lumOff val="40000"/>
                  </a:schemeClr>
                </a:solidFill>
              </a:rPr>
              <a:t>deeper understanding of HCP needs, behaviors, emotions </a:t>
            </a:r>
            <a:r>
              <a:rPr lang="en-US" sz="1200"/>
              <a:t>as they seek to achieve a goal</a:t>
            </a:r>
          </a:p>
          <a:p>
            <a:pPr marL="285750" indent="-285750">
              <a:spcBef>
                <a:spcPts val="600"/>
              </a:spcBef>
              <a:buFont typeface="Arial" panose="020B0604020202020204" pitchFamily="34" charset="0"/>
              <a:buChar char="•"/>
            </a:pPr>
            <a:r>
              <a:rPr lang="en-US" sz="1200"/>
              <a:t>A </a:t>
            </a:r>
            <a:r>
              <a:rPr lang="en-US" sz="1200" b="1">
                <a:solidFill>
                  <a:schemeClr val="accent6">
                    <a:lumMod val="60000"/>
                    <a:lumOff val="40000"/>
                  </a:schemeClr>
                </a:solidFill>
              </a:rPr>
              <a:t>journey dashboard </a:t>
            </a:r>
            <a:r>
              <a:rPr lang="en-US" sz="1200"/>
              <a:t>to bring together qualitative and quantitative data to highlight factors with greatest impact on goal achievement</a:t>
            </a:r>
          </a:p>
          <a:p>
            <a:pPr marL="285750" indent="-285750">
              <a:spcBef>
                <a:spcPts val="600"/>
              </a:spcBef>
              <a:buFont typeface="Arial" panose="020B0604020202020204" pitchFamily="34" charset="0"/>
              <a:buChar char="•"/>
            </a:pPr>
            <a:endParaRPr lang="en-US" sz="1200"/>
          </a:p>
        </p:txBody>
      </p:sp>
      <p:grpSp>
        <p:nvGrpSpPr>
          <p:cNvPr id="12" name="Group 11">
            <a:extLst>
              <a:ext uri="{FF2B5EF4-FFF2-40B4-BE49-F238E27FC236}">
                <a16:creationId xmlns:a16="http://schemas.microsoft.com/office/drawing/2014/main" id="{8BD15740-62B3-4D32-9FF2-98EEC948A536}"/>
              </a:ext>
            </a:extLst>
          </p:cNvPr>
          <p:cNvGrpSpPr/>
          <p:nvPr/>
        </p:nvGrpSpPr>
        <p:grpSpPr>
          <a:xfrm>
            <a:off x="4605372" y="2117517"/>
            <a:ext cx="3375783" cy="3202961"/>
            <a:chOff x="3013075" y="342900"/>
            <a:chExt cx="6218617" cy="6172199"/>
          </a:xfrm>
        </p:grpSpPr>
        <p:sp>
          <p:nvSpPr>
            <p:cNvPr id="13" name="Google Shape;493;p22">
              <a:extLst>
                <a:ext uri="{FF2B5EF4-FFF2-40B4-BE49-F238E27FC236}">
                  <a16:creationId xmlns:a16="http://schemas.microsoft.com/office/drawing/2014/main" id="{62CB92C8-91B4-4319-A02A-927936BE4AC0}"/>
                </a:ext>
              </a:extLst>
            </p:cNvPr>
            <p:cNvSpPr/>
            <p:nvPr/>
          </p:nvSpPr>
          <p:spPr>
            <a:xfrm>
              <a:off x="3268662" y="4203700"/>
              <a:ext cx="5603875" cy="1017587"/>
            </a:xfrm>
            <a:custGeom>
              <a:avLst/>
              <a:gdLst/>
              <a:ahLst/>
              <a:cxnLst/>
              <a:rect l="l" t="t" r="r" b="b"/>
              <a:pathLst>
                <a:path w="3530" h="641" extrusionOk="0">
                  <a:moveTo>
                    <a:pt x="2838" y="601"/>
                  </a:moveTo>
                  <a:lnTo>
                    <a:pt x="2838" y="601"/>
                  </a:lnTo>
                  <a:lnTo>
                    <a:pt x="2862" y="641"/>
                  </a:lnTo>
                  <a:lnTo>
                    <a:pt x="3530" y="636"/>
                  </a:lnTo>
                  <a:lnTo>
                    <a:pt x="2862" y="641"/>
                  </a:lnTo>
                  <a:lnTo>
                    <a:pt x="2838" y="601"/>
                  </a:lnTo>
                  <a:close/>
                  <a:moveTo>
                    <a:pt x="331" y="0"/>
                  </a:moveTo>
                  <a:lnTo>
                    <a:pt x="0" y="582"/>
                  </a:lnTo>
                  <a:lnTo>
                    <a:pt x="331" y="0"/>
                  </a:lnTo>
                  <a:lnTo>
                    <a:pt x="345" y="0"/>
                  </a:lnTo>
                  <a:lnTo>
                    <a:pt x="33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14" name="Google Shape;494;p22">
              <a:extLst>
                <a:ext uri="{FF2B5EF4-FFF2-40B4-BE49-F238E27FC236}">
                  <a16:creationId xmlns:a16="http://schemas.microsoft.com/office/drawing/2014/main" id="{4D4E63F4-198B-4B48-BA22-1DF528E706F3}"/>
                </a:ext>
              </a:extLst>
            </p:cNvPr>
            <p:cNvSpPr/>
            <p:nvPr/>
          </p:nvSpPr>
          <p:spPr>
            <a:xfrm>
              <a:off x="3268662" y="4203700"/>
              <a:ext cx="5603875" cy="1017587"/>
            </a:xfrm>
            <a:custGeom>
              <a:avLst/>
              <a:gdLst/>
              <a:ahLst/>
              <a:cxnLst/>
              <a:rect l="l" t="t" r="r" b="b"/>
              <a:pathLst>
                <a:path w="3530" h="641" extrusionOk="0">
                  <a:moveTo>
                    <a:pt x="2838" y="601"/>
                  </a:moveTo>
                  <a:lnTo>
                    <a:pt x="2838" y="601"/>
                  </a:lnTo>
                  <a:lnTo>
                    <a:pt x="2862" y="641"/>
                  </a:lnTo>
                  <a:lnTo>
                    <a:pt x="3530" y="636"/>
                  </a:lnTo>
                  <a:lnTo>
                    <a:pt x="2862" y="641"/>
                  </a:lnTo>
                  <a:lnTo>
                    <a:pt x="2838" y="601"/>
                  </a:lnTo>
                  <a:moveTo>
                    <a:pt x="331" y="0"/>
                  </a:moveTo>
                  <a:lnTo>
                    <a:pt x="0" y="582"/>
                  </a:lnTo>
                  <a:lnTo>
                    <a:pt x="331" y="0"/>
                  </a:lnTo>
                  <a:lnTo>
                    <a:pt x="345" y="0"/>
                  </a:lnTo>
                  <a:lnTo>
                    <a:pt x="3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15" name="Google Shape;500;p22">
              <a:extLst>
                <a:ext uri="{FF2B5EF4-FFF2-40B4-BE49-F238E27FC236}">
                  <a16:creationId xmlns:a16="http://schemas.microsoft.com/office/drawing/2014/main" id="{698A5DDA-E6B2-4A9A-9D52-C055F86B6E5E}"/>
                </a:ext>
              </a:extLst>
            </p:cNvPr>
            <p:cNvSpPr/>
            <p:nvPr/>
          </p:nvSpPr>
          <p:spPr>
            <a:xfrm>
              <a:off x="4910137" y="342900"/>
              <a:ext cx="3436937" cy="2527300"/>
            </a:xfrm>
            <a:custGeom>
              <a:avLst/>
              <a:gdLst/>
              <a:ahLst/>
              <a:cxnLst/>
              <a:rect l="l" t="t" r="r" b="b"/>
              <a:pathLst>
                <a:path w="442" h="325" extrusionOk="0">
                  <a:moveTo>
                    <a:pt x="104" y="236"/>
                  </a:moveTo>
                  <a:cubicBezTo>
                    <a:pt x="442" y="126"/>
                    <a:pt x="442" y="126"/>
                    <a:pt x="442" y="126"/>
                  </a:cubicBezTo>
                  <a:cubicBezTo>
                    <a:pt x="368" y="46"/>
                    <a:pt x="263" y="0"/>
                    <a:pt x="153" y="0"/>
                  </a:cubicBezTo>
                  <a:cubicBezTo>
                    <a:pt x="100" y="0"/>
                    <a:pt x="49" y="10"/>
                    <a:pt x="0" y="31"/>
                  </a:cubicBezTo>
                  <a:cubicBezTo>
                    <a:pt x="0" y="325"/>
                    <a:pt x="0" y="325"/>
                    <a:pt x="0" y="325"/>
                  </a:cubicBezTo>
                  <a:cubicBezTo>
                    <a:pt x="5" y="315"/>
                    <a:pt x="11" y="305"/>
                    <a:pt x="18" y="296"/>
                  </a:cubicBezTo>
                  <a:cubicBezTo>
                    <a:pt x="40" y="267"/>
                    <a:pt x="70" y="246"/>
                    <a:pt x="104" y="236"/>
                  </a:cubicBezTo>
                  <a:close/>
                </a:path>
              </a:pathLst>
            </a:custGeom>
            <a:solidFill>
              <a:schemeClr val="accent5">
                <a:lumMod val="60000"/>
                <a:lumOff val="4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16" name="Google Shape;501;p22">
              <a:extLst>
                <a:ext uri="{FF2B5EF4-FFF2-40B4-BE49-F238E27FC236}">
                  <a16:creationId xmlns:a16="http://schemas.microsoft.com/office/drawing/2014/main" id="{F5267DD2-629C-44EF-B540-3A9164D12092}"/>
                </a:ext>
              </a:extLst>
            </p:cNvPr>
            <p:cNvSpPr/>
            <p:nvPr/>
          </p:nvSpPr>
          <p:spPr>
            <a:xfrm>
              <a:off x="3013075" y="638175"/>
              <a:ext cx="2192337" cy="3746500"/>
            </a:xfrm>
            <a:custGeom>
              <a:avLst/>
              <a:gdLst/>
              <a:ahLst/>
              <a:cxnLst/>
              <a:rect l="l" t="t" r="r" b="b"/>
              <a:pathLst>
                <a:path w="282" h="482" extrusionOk="0">
                  <a:moveTo>
                    <a:pt x="0" y="359"/>
                  </a:moveTo>
                  <a:cubicBezTo>
                    <a:pt x="0" y="370"/>
                    <a:pt x="1" y="380"/>
                    <a:pt x="1" y="391"/>
                  </a:cubicBezTo>
                  <a:cubicBezTo>
                    <a:pt x="282" y="482"/>
                    <a:pt x="282" y="482"/>
                    <a:pt x="282" y="482"/>
                  </a:cubicBezTo>
                  <a:cubicBezTo>
                    <a:pt x="248" y="451"/>
                    <a:pt x="228" y="407"/>
                    <a:pt x="228" y="359"/>
                  </a:cubicBezTo>
                  <a:cubicBezTo>
                    <a:pt x="228" y="0"/>
                    <a:pt x="228" y="0"/>
                    <a:pt x="228" y="0"/>
                  </a:cubicBezTo>
                  <a:cubicBezTo>
                    <a:pt x="89" y="65"/>
                    <a:pt x="0" y="205"/>
                    <a:pt x="0" y="359"/>
                  </a:cubicBezTo>
                  <a:close/>
                </a:path>
              </a:pathLst>
            </a:custGeom>
            <a:solidFill>
              <a:schemeClr val="accent6">
                <a:lumMod val="60000"/>
                <a:lumOff val="4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17" name="Google Shape;502;p22">
              <a:extLst>
                <a:ext uri="{FF2B5EF4-FFF2-40B4-BE49-F238E27FC236}">
                  <a16:creationId xmlns:a16="http://schemas.microsoft.com/office/drawing/2014/main" id="{83469FBF-C29C-4B01-842B-B1BC5C3A46E4}"/>
                </a:ext>
              </a:extLst>
            </p:cNvPr>
            <p:cNvSpPr/>
            <p:nvPr/>
          </p:nvSpPr>
          <p:spPr>
            <a:xfrm>
              <a:off x="6262687" y="1423987"/>
              <a:ext cx="2924175" cy="3497262"/>
            </a:xfrm>
            <a:custGeom>
              <a:avLst/>
              <a:gdLst/>
              <a:ahLst/>
              <a:cxnLst/>
              <a:rect l="l" t="t" r="r" b="b"/>
              <a:pathLst>
                <a:path w="376" h="450" extrusionOk="0">
                  <a:moveTo>
                    <a:pt x="280" y="0"/>
                  </a:moveTo>
                  <a:cubicBezTo>
                    <a:pt x="0" y="91"/>
                    <a:pt x="0" y="91"/>
                    <a:pt x="0" y="91"/>
                  </a:cubicBezTo>
                  <a:cubicBezTo>
                    <a:pt x="46" y="96"/>
                    <a:pt x="88" y="121"/>
                    <a:pt x="115" y="159"/>
                  </a:cubicBezTo>
                  <a:cubicBezTo>
                    <a:pt x="117" y="160"/>
                    <a:pt x="117" y="160"/>
                    <a:pt x="117" y="160"/>
                  </a:cubicBezTo>
                  <a:cubicBezTo>
                    <a:pt x="327" y="450"/>
                    <a:pt x="327" y="450"/>
                    <a:pt x="327" y="450"/>
                  </a:cubicBezTo>
                  <a:cubicBezTo>
                    <a:pt x="359" y="391"/>
                    <a:pt x="376" y="325"/>
                    <a:pt x="376" y="258"/>
                  </a:cubicBezTo>
                  <a:cubicBezTo>
                    <a:pt x="376" y="163"/>
                    <a:pt x="342" y="71"/>
                    <a:pt x="280" y="0"/>
                  </a:cubicBezTo>
                  <a:close/>
                </a:path>
              </a:pathLst>
            </a:custGeom>
            <a:solidFill>
              <a:schemeClr val="accent1"/>
            </a:solidFill>
            <a:ln w="38100">
              <a:solidFill>
                <a:schemeClr val="tx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18" name="Google Shape;503;p22">
              <a:extLst>
                <a:ext uri="{FF2B5EF4-FFF2-40B4-BE49-F238E27FC236}">
                  <a16:creationId xmlns:a16="http://schemas.microsoft.com/office/drawing/2014/main" id="{E02CA19B-F907-4391-87E3-79AD8FCAE454}"/>
                </a:ext>
              </a:extLst>
            </p:cNvPr>
            <p:cNvSpPr/>
            <p:nvPr/>
          </p:nvSpPr>
          <p:spPr>
            <a:xfrm>
              <a:off x="3035300" y="3810000"/>
              <a:ext cx="3702050" cy="2619375"/>
            </a:xfrm>
            <a:custGeom>
              <a:avLst/>
              <a:gdLst/>
              <a:ahLst/>
              <a:cxnLst/>
              <a:rect l="l" t="t" r="r" b="b"/>
              <a:pathLst>
                <a:path w="476" h="337" extrusionOk="0">
                  <a:moveTo>
                    <a:pt x="302" y="337"/>
                  </a:moveTo>
                  <a:cubicBezTo>
                    <a:pt x="476" y="98"/>
                    <a:pt x="476" y="98"/>
                    <a:pt x="476" y="98"/>
                  </a:cubicBezTo>
                  <a:cubicBezTo>
                    <a:pt x="451" y="112"/>
                    <a:pt x="423" y="120"/>
                    <a:pt x="394" y="120"/>
                  </a:cubicBezTo>
                  <a:cubicBezTo>
                    <a:pt x="375" y="120"/>
                    <a:pt x="356" y="117"/>
                    <a:pt x="339" y="110"/>
                  </a:cubicBezTo>
                  <a:cubicBezTo>
                    <a:pt x="0" y="0"/>
                    <a:pt x="0" y="0"/>
                    <a:pt x="0" y="0"/>
                  </a:cubicBezTo>
                  <a:cubicBezTo>
                    <a:pt x="21" y="165"/>
                    <a:pt x="140" y="299"/>
                    <a:pt x="302" y="337"/>
                  </a:cubicBezTo>
                  <a:close/>
                </a:path>
              </a:pathLst>
            </a:custGeom>
            <a:solidFill>
              <a:schemeClr val="accent6">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19" name="Google Shape;504;p22">
              <a:extLst>
                <a:ext uri="{FF2B5EF4-FFF2-40B4-BE49-F238E27FC236}">
                  <a16:creationId xmlns:a16="http://schemas.microsoft.com/office/drawing/2014/main" id="{E52ACDB1-3ADF-4AF0-864D-B9409682C773}"/>
                </a:ext>
              </a:extLst>
            </p:cNvPr>
            <p:cNvSpPr/>
            <p:nvPr/>
          </p:nvSpPr>
          <p:spPr>
            <a:xfrm>
              <a:off x="5516562" y="3179762"/>
              <a:ext cx="3219450" cy="3335337"/>
            </a:xfrm>
            <a:custGeom>
              <a:avLst/>
              <a:gdLst/>
              <a:ahLst/>
              <a:cxnLst/>
              <a:rect l="l" t="t" r="r" b="b"/>
              <a:pathLst>
                <a:path w="414" h="429" extrusionOk="0">
                  <a:moveTo>
                    <a:pt x="75" y="429"/>
                  </a:moveTo>
                  <a:cubicBezTo>
                    <a:pt x="213" y="429"/>
                    <a:pt x="342" y="356"/>
                    <a:pt x="414" y="239"/>
                  </a:cubicBezTo>
                  <a:cubicBezTo>
                    <a:pt x="241" y="0"/>
                    <a:pt x="241" y="0"/>
                    <a:pt x="241" y="0"/>
                  </a:cubicBezTo>
                  <a:cubicBezTo>
                    <a:pt x="243" y="10"/>
                    <a:pt x="244" y="21"/>
                    <a:pt x="244" y="32"/>
                  </a:cubicBezTo>
                  <a:cubicBezTo>
                    <a:pt x="244" y="68"/>
                    <a:pt x="232" y="102"/>
                    <a:pt x="211" y="131"/>
                  </a:cubicBezTo>
                  <a:cubicBezTo>
                    <a:pt x="0" y="422"/>
                    <a:pt x="0" y="422"/>
                    <a:pt x="0" y="422"/>
                  </a:cubicBezTo>
                  <a:cubicBezTo>
                    <a:pt x="25" y="426"/>
                    <a:pt x="50" y="429"/>
                    <a:pt x="75" y="429"/>
                  </a:cubicBezTo>
                  <a:close/>
                </a:path>
              </a:pathLst>
            </a:custGeom>
            <a:solidFill>
              <a:schemeClr val="accent5">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800" b="0" i="0" u="none">
                  <a:solidFill>
                    <a:schemeClr val="bg1"/>
                  </a:solidFill>
                  <a:latin typeface="Calibri"/>
                  <a:ea typeface="Calibri"/>
                  <a:cs typeface="Calibri"/>
                  <a:sym typeface="Calibri"/>
                </a:rPr>
                <a:t>t</a:t>
              </a:r>
              <a:endParaRPr sz="800">
                <a:solidFill>
                  <a:schemeClr val="bg1"/>
                </a:solidFill>
              </a:endParaRPr>
            </a:p>
          </p:txBody>
        </p:sp>
        <p:sp>
          <p:nvSpPr>
            <p:cNvPr id="20" name="Google Shape;510;p22">
              <a:extLst>
                <a:ext uri="{FF2B5EF4-FFF2-40B4-BE49-F238E27FC236}">
                  <a16:creationId xmlns:a16="http://schemas.microsoft.com/office/drawing/2014/main" id="{5DDB0C72-7FA5-4E22-80CF-6AE4A0AB3E0A}"/>
                </a:ext>
              </a:extLst>
            </p:cNvPr>
            <p:cNvSpPr txBox="1"/>
            <p:nvPr/>
          </p:nvSpPr>
          <p:spPr>
            <a:xfrm>
              <a:off x="5091776" y="1660842"/>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i="0" u="none">
                  <a:solidFill>
                    <a:schemeClr val="bg1"/>
                  </a:solidFill>
                  <a:latin typeface="PT Sans"/>
                  <a:ea typeface="PT Sans"/>
                  <a:cs typeface="PT Sans"/>
                  <a:sym typeface="PT Sans"/>
                </a:rPr>
                <a:t>01</a:t>
              </a:r>
              <a:endParaRPr sz="1000">
                <a:solidFill>
                  <a:schemeClr val="bg1"/>
                </a:solidFill>
              </a:endParaRPr>
            </a:p>
          </p:txBody>
        </p:sp>
        <p:sp>
          <p:nvSpPr>
            <p:cNvPr id="21" name="Google Shape;511;p22">
              <a:extLst>
                <a:ext uri="{FF2B5EF4-FFF2-40B4-BE49-F238E27FC236}">
                  <a16:creationId xmlns:a16="http://schemas.microsoft.com/office/drawing/2014/main" id="{E3F96752-4260-4B6A-B3D9-8DD0C44CE657}"/>
                </a:ext>
              </a:extLst>
            </p:cNvPr>
            <p:cNvSpPr txBox="1"/>
            <p:nvPr/>
          </p:nvSpPr>
          <p:spPr>
            <a:xfrm>
              <a:off x="7026273" y="1948178"/>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02</a:t>
              </a:r>
              <a:endParaRPr>
                <a:solidFill>
                  <a:schemeClr val="bg1"/>
                </a:solidFill>
              </a:endParaRPr>
            </a:p>
          </p:txBody>
        </p:sp>
        <p:sp>
          <p:nvSpPr>
            <p:cNvPr id="22" name="Google Shape;512;p22">
              <a:extLst>
                <a:ext uri="{FF2B5EF4-FFF2-40B4-BE49-F238E27FC236}">
                  <a16:creationId xmlns:a16="http://schemas.microsoft.com/office/drawing/2014/main" id="{FE8FBCA8-4205-4452-B1C2-3E4B9A11C697}"/>
                </a:ext>
              </a:extLst>
            </p:cNvPr>
            <p:cNvSpPr txBox="1"/>
            <p:nvPr/>
          </p:nvSpPr>
          <p:spPr>
            <a:xfrm>
              <a:off x="7392987" y="3840161"/>
              <a:ext cx="544512" cy="60007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36363"/>
                </a:buClr>
                <a:buSzPts val="3900"/>
                <a:buFont typeface="PT Sans"/>
                <a:buNone/>
              </a:pPr>
              <a:r>
                <a:rPr lang="en-US" b="0" i="0" u="none">
                  <a:solidFill>
                    <a:schemeClr val="bg1"/>
                  </a:solidFill>
                  <a:latin typeface="PT Sans"/>
                  <a:ea typeface="PT Sans"/>
                  <a:cs typeface="PT Sans"/>
                  <a:sym typeface="PT Sans"/>
                </a:rPr>
                <a:t>03</a:t>
              </a:r>
              <a:endParaRPr>
                <a:solidFill>
                  <a:schemeClr val="bg1"/>
                </a:solidFill>
              </a:endParaRPr>
            </a:p>
          </p:txBody>
        </p:sp>
        <p:sp>
          <p:nvSpPr>
            <p:cNvPr id="23" name="Google Shape;513;p22">
              <a:extLst>
                <a:ext uri="{FF2B5EF4-FFF2-40B4-BE49-F238E27FC236}">
                  <a16:creationId xmlns:a16="http://schemas.microsoft.com/office/drawing/2014/main" id="{24C27758-F9A7-47E8-A643-D9D170AE9C79}"/>
                </a:ext>
              </a:extLst>
            </p:cNvPr>
            <p:cNvSpPr txBox="1"/>
            <p:nvPr/>
          </p:nvSpPr>
          <p:spPr>
            <a:xfrm>
              <a:off x="5782204" y="4789085"/>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04</a:t>
              </a:r>
              <a:endParaRPr>
                <a:solidFill>
                  <a:schemeClr val="bg1"/>
                </a:solidFill>
              </a:endParaRPr>
            </a:p>
          </p:txBody>
        </p:sp>
        <p:sp>
          <p:nvSpPr>
            <p:cNvPr id="24" name="Google Shape;514;p22">
              <a:extLst>
                <a:ext uri="{FF2B5EF4-FFF2-40B4-BE49-F238E27FC236}">
                  <a16:creationId xmlns:a16="http://schemas.microsoft.com/office/drawing/2014/main" id="{DF065E1C-AFEF-4DAB-BD8C-2775D94D4D85}"/>
                </a:ext>
              </a:extLst>
            </p:cNvPr>
            <p:cNvSpPr txBox="1"/>
            <p:nvPr/>
          </p:nvSpPr>
          <p:spPr>
            <a:xfrm>
              <a:off x="4279627" y="3492501"/>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05</a:t>
              </a:r>
              <a:endParaRPr>
                <a:solidFill>
                  <a:schemeClr val="bg1"/>
                </a:solidFill>
              </a:endParaRPr>
            </a:p>
          </p:txBody>
        </p:sp>
        <p:sp>
          <p:nvSpPr>
            <p:cNvPr id="25" name="Google Shape;516;p22">
              <a:extLst>
                <a:ext uri="{FF2B5EF4-FFF2-40B4-BE49-F238E27FC236}">
                  <a16:creationId xmlns:a16="http://schemas.microsoft.com/office/drawing/2014/main" id="{42E67A3F-C781-4F38-BF43-392D967B2B53}"/>
                </a:ext>
              </a:extLst>
            </p:cNvPr>
            <p:cNvSpPr txBox="1"/>
            <p:nvPr/>
          </p:nvSpPr>
          <p:spPr>
            <a:xfrm>
              <a:off x="5322205" y="668408"/>
              <a:ext cx="1674148" cy="9540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Open Sans"/>
                <a:buNone/>
              </a:pPr>
              <a:r>
                <a:rPr lang="en-US" sz="1200" b="1" i="0" u="none">
                  <a:solidFill>
                    <a:schemeClr val="bg1"/>
                  </a:solidFill>
                  <a:latin typeface="Open Sans"/>
                  <a:ea typeface="Open Sans"/>
                  <a:cs typeface="Open Sans"/>
                  <a:sym typeface="Open Sans"/>
                </a:rPr>
                <a:t>Journey discovery</a:t>
              </a:r>
              <a:endParaRPr sz="1600" b="1">
                <a:solidFill>
                  <a:schemeClr val="bg1"/>
                </a:solidFill>
              </a:endParaRPr>
            </a:p>
          </p:txBody>
        </p:sp>
        <p:sp>
          <p:nvSpPr>
            <p:cNvPr id="26" name="Google Shape;517;p22">
              <a:extLst>
                <a:ext uri="{FF2B5EF4-FFF2-40B4-BE49-F238E27FC236}">
                  <a16:creationId xmlns:a16="http://schemas.microsoft.com/office/drawing/2014/main" id="{A556E433-A078-4258-AC48-ED30EAE4C4EC}"/>
                </a:ext>
              </a:extLst>
            </p:cNvPr>
            <p:cNvSpPr txBox="1"/>
            <p:nvPr/>
          </p:nvSpPr>
          <p:spPr>
            <a:xfrm>
              <a:off x="7186195" y="2162175"/>
              <a:ext cx="2045497" cy="9540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1200" b="1" i="0" u="none">
                  <a:solidFill>
                    <a:schemeClr val="bg1"/>
                  </a:solidFill>
                  <a:latin typeface="Open Sans"/>
                  <a:ea typeface="Open Sans"/>
                  <a:cs typeface="Open Sans"/>
                  <a:sym typeface="Open Sans"/>
                </a:rPr>
                <a:t>Journey Mapping</a:t>
              </a:r>
              <a:endParaRPr sz="1200" b="1">
                <a:solidFill>
                  <a:schemeClr val="bg1"/>
                </a:solidFill>
              </a:endParaRPr>
            </a:p>
          </p:txBody>
        </p:sp>
        <p:sp>
          <p:nvSpPr>
            <p:cNvPr id="27" name="Google Shape;498;p22">
              <a:extLst>
                <a:ext uri="{FF2B5EF4-FFF2-40B4-BE49-F238E27FC236}">
                  <a16:creationId xmlns:a16="http://schemas.microsoft.com/office/drawing/2014/main" id="{FD4169C6-8D09-44AD-B9CD-B9ADD1E50058}"/>
                </a:ext>
              </a:extLst>
            </p:cNvPr>
            <p:cNvSpPr txBox="1"/>
            <p:nvPr/>
          </p:nvSpPr>
          <p:spPr>
            <a:xfrm>
              <a:off x="5073200" y="2833753"/>
              <a:ext cx="1930401" cy="890525"/>
            </a:xfrm>
            <a:prstGeom prst="rect">
              <a:avLst/>
            </a:prstGeom>
            <a:solidFill>
              <a:schemeClr val="bg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2300"/>
                <a:buFont typeface="PT Sans"/>
                <a:buNone/>
              </a:pPr>
              <a:r>
                <a:rPr lang="en-US" sz="1400" b="1" i="0" u="none">
                  <a:solidFill>
                    <a:schemeClr val="bg1"/>
                  </a:solidFill>
                  <a:latin typeface="PT Sans"/>
                  <a:ea typeface="PT Sans"/>
                  <a:cs typeface="PT Sans"/>
                  <a:sym typeface="PT Sans"/>
                </a:rPr>
                <a:t>HCP Journey Capabilities </a:t>
              </a:r>
              <a:endParaRPr sz="1100">
                <a:solidFill>
                  <a:schemeClr val="bg1"/>
                </a:solidFill>
              </a:endParaRPr>
            </a:p>
          </p:txBody>
        </p:sp>
      </p:grpSp>
      <p:sp>
        <p:nvSpPr>
          <p:cNvPr id="28" name="Google Shape;517;p22">
            <a:extLst>
              <a:ext uri="{FF2B5EF4-FFF2-40B4-BE49-F238E27FC236}">
                <a16:creationId xmlns:a16="http://schemas.microsoft.com/office/drawing/2014/main" id="{10567F6E-D15F-424F-B39C-13ED10550AE9}"/>
              </a:ext>
            </a:extLst>
          </p:cNvPr>
          <p:cNvSpPr txBox="1"/>
          <p:nvPr/>
        </p:nvSpPr>
        <p:spPr>
          <a:xfrm>
            <a:off x="6289054" y="4414887"/>
            <a:ext cx="1338591"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1200" b="1" i="0" u="none">
                <a:solidFill>
                  <a:schemeClr val="bg1"/>
                </a:solidFill>
                <a:latin typeface="Open Sans"/>
                <a:ea typeface="Open Sans"/>
                <a:cs typeface="Open Sans"/>
                <a:sym typeface="Open Sans"/>
              </a:rPr>
              <a:t>Journey Orchestration</a:t>
            </a:r>
            <a:endParaRPr sz="1200" b="1">
              <a:solidFill>
                <a:schemeClr val="bg1"/>
              </a:solidFill>
            </a:endParaRPr>
          </a:p>
        </p:txBody>
      </p:sp>
      <p:sp>
        <p:nvSpPr>
          <p:cNvPr id="29" name="Google Shape;517;p22">
            <a:extLst>
              <a:ext uri="{FF2B5EF4-FFF2-40B4-BE49-F238E27FC236}">
                <a16:creationId xmlns:a16="http://schemas.microsoft.com/office/drawing/2014/main" id="{2C142224-BDD4-4752-803B-845F4249B194}"/>
              </a:ext>
            </a:extLst>
          </p:cNvPr>
          <p:cNvSpPr txBox="1"/>
          <p:nvPr/>
        </p:nvSpPr>
        <p:spPr>
          <a:xfrm>
            <a:off x="4964961" y="4469133"/>
            <a:ext cx="1290516"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1200" b="1" i="0" u="none">
                <a:solidFill>
                  <a:schemeClr val="bg1"/>
                </a:solidFill>
                <a:latin typeface="Open Sans"/>
                <a:ea typeface="Open Sans"/>
                <a:cs typeface="Open Sans"/>
                <a:sym typeface="Open Sans"/>
              </a:rPr>
              <a:t>Journey Optimization</a:t>
            </a:r>
            <a:endParaRPr sz="1200" b="1">
              <a:solidFill>
                <a:schemeClr val="bg1"/>
              </a:solidFill>
            </a:endParaRPr>
          </a:p>
        </p:txBody>
      </p:sp>
      <p:sp>
        <p:nvSpPr>
          <p:cNvPr id="30" name="Google Shape;517;p22">
            <a:extLst>
              <a:ext uri="{FF2B5EF4-FFF2-40B4-BE49-F238E27FC236}">
                <a16:creationId xmlns:a16="http://schemas.microsoft.com/office/drawing/2014/main" id="{DB64A90A-F10F-44FF-9B97-A5C5BFB23F17}"/>
              </a:ext>
            </a:extLst>
          </p:cNvPr>
          <p:cNvSpPr txBox="1"/>
          <p:nvPr/>
        </p:nvSpPr>
        <p:spPr>
          <a:xfrm>
            <a:off x="4613199" y="3111131"/>
            <a:ext cx="1110400"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1200" b="1" i="0" u="none">
                <a:solidFill>
                  <a:schemeClr val="bg1"/>
                </a:solidFill>
                <a:latin typeface="Open Sans"/>
                <a:ea typeface="Open Sans"/>
                <a:cs typeface="Open Sans"/>
                <a:sym typeface="Open Sans"/>
              </a:rPr>
              <a:t>Journey Insights</a:t>
            </a:r>
            <a:endParaRPr sz="1200" b="1">
              <a:solidFill>
                <a:schemeClr val="bg1"/>
              </a:solidFill>
            </a:endParaRPr>
          </a:p>
        </p:txBody>
      </p:sp>
      <p:pic>
        <p:nvPicPr>
          <p:cNvPr id="31" name="Graphic 30" descr="Magnifying glass with solid fill">
            <a:extLst>
              <a:ext uri="{FF2B5EF4-FFF2-40B4-BE49-F238E27FC236}">
                <a16:creationId xmlns:a16="http://schemas.microsoft.com/office/drawing/2014/main" id="{C8DFA516-E991-419B-A22A-98B7DB5C63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2036" y="2328493"/>
            <a:ext cx="366967" cy="363860"/>
          </a:xfrm>
          <a:prstGeom prst="rect">
            <a:avLst/>
          </a:prstGeom>
        </p:spPr>
      </p:pic>
      <p:pic>
        <p:nvPicPr>
          <p:cNvPr id="32" name="Graphic 31" descr="Route (Two Pins With A Path) with solid fill">
            <a:extLst>
              <a:ext uri="{FF2B5EF4-FFF2-40B4-BE49-F238E27FC236}">
                <a16:creationId xmlns:a16="http://schemas.microsoft.com/office/drawing/2014/main" id="{111A559B-BFC4-4CFA-A39E-BC49F0812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5807" y="3604113"/>
            <a:ext cx="499335" cy="495107"/>
          </a:xfrm>
          <a:prstGeom prst="rect">
            <a:avLst/>
          </a:prstGeom>
        </p:spPr>
      </p:pic>
      <p:pic>
        <p:nvPicPr>
          <p:cNvPr id="33" name="Graphic 32" descr="Cheers with solid fill">
            <a:extLst>
              <a:ext uri="{FF2B5EF4-FFF2-40B4-BE49-F238E27FC236}">
                <a16:creationId xmlns:a16="http://schemas.microsoft.com/office/drawing/2014/main" id="{53F24023-C592-4F8E-95E3-B89EB107ED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8524" y="4927977"/>
            <a:ext cx="319264" cy="316561"/>
          </a:xfrm>
          <a:prstGeom prst="rect">
            <a:avLst/>
          </a:prstGeom>
        </p:spPr>
      </p:pic>
      <p:pic>
        <p:nvPicPr>
          <p:cNvPr id="34" name="Graphic 33" descr="Continuous Improvement with solid fill">
            <a:extLst>
              <a:ext uri="{FF2B5EF4-FFF2-40B4-BE49-F238E27FC236}">
                <a16:creationId xmlns:a16="http://schemas.microsoft.com/office/drawing/2014/main" id="{E2EBF9B5-0A9A-4BA4-86E1-690B6C3195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16888" y="4050379"/>
            <a:ext cx="440238" cy="436511"/>
          </a:xfrm>
          <a:prstGeom prst="rect">
            <a:avLst/>
          </a:prstGeom>
        </p:spPr>
      </p:pic>
      <p:pic>
        <p:nvPicPr>
          <p:cNvPr id="35" name="Graphic 34" descr="Lights On with solid fill">
            <a:extLst>
              <a:ext uri="{FF2B5EF4-FFF2-40B4-BE49-F238E27FC236}">
                <a16:creationId xmlns:a16="http://schemas.microsoft.com/office/drawing/2014/main" id="{BCE6B585-8983-4B6B-BF3F-6826997084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33665" y="2540101"/>
            <a:ext cx="367909" cy="364794"/>
          </a:xfrm>
          <a:prstGeom prst="rect">
            <a:avLst/>
          </a:prstGeom>
        </p:spPr>
      </p:pic>
      <p:sp>
        <p:nvSpPr>
          <p:cNvPr id="36" name="TextBox 35">
            <a:extLst>
              <a:ext uri="{FF2B5EF4-FFF2-40B4-BE49-F238E27FC236}">
                <a16:creationId xmlns:a16="http://schemas.microsoft.com/office/drawing/2014/main" id="{AA7225E3-1A54-4C44-9EC3-C49C56C800BA}"/>
              </a:ext>
            </a:extLst>
          </p:cNvPr>
          <p:cNvSpPr txBox="1"/>
          <p:nvPr/>
        </p:nvSpPr>
        <p:spPr>
          <a:xfrm>
            <a:off x="5593760" y="3409950"/>
            <a:ext cx="1363519" cy="523220"/>
          </a:xfrm>
          <a:prstGeom prst="rect">
            <a:avLst/>
          </a:prstGeom>
          <a:noFill/>
        </p:spPr>
        <p:txBody>
          <a:bodyPr wrap="square" rtlCol="0">
            <a:spAutoFit/>
          </a:bodyPr>
          <a:lstStyle/>
          <a:p>
            <a:pPr algn="ctr"/>
            <a:r>
              <a:rPr lang="en-US" sz="1400" b="1"/>
              <a:t>HCP Journey capabilities</a:t>
            </a:r>
          </a:p>
        </p:txBody>
      </p:sp>
      <p:sp>
        <p:nvSpPr>
          <p:cNvPr id="37" name="Right Arrow 22">
            <a:extLst>
              <a:ext uri="{FF2B5EF4-FFF2-40B4-BE49-F238E27FC236}">
                <a16:creationId xmlns:a16="http://schemas.microsoft.com/office/drawing/2014/main" id="{97B9D37D-148A-4B52-A3D6-3CAAA78CEC3F}"/>
              </a:ext>
            </a:extLst>
          </p:cNvPr>
          <p:cNvSpPr/>
          <p:nvPr/>
        </p:nvSpPr>
        <p:spPr bwMode="auto">
          <a:xfrm>
            <a:off x="7994218" y="3469915"/>
            <a:ext cx="355913" cy="381751"/>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107" charset="0"/>
            </a:endParaRPr>
          </a:p>
        </p:txBody>
      </p:sp>
      <p:sp>
        <p:nvSpPr>
          <p:cNvPr id="3" name="TextBox 2">
            <a:extLst>
              <a:ext uri="{FF2B5EF4-FFF2-40B4-BE49-F238E27FC236}">
                <a16:creationId xmlns:a16="http://schemas.microsoft.com/office/drawing/2014/main" id="{9AEB1017-F228-4262-8A9B-FDB740217461}"/>
              </a:ext>
            </a:extLst>
          </p:cNvPr>
          <p:cNvSpPr txBox="1"/>
          <p:nvPr/>
        </p:nvSpPr>
        <p:spPr>
          <a:xfrm>
            <a:off x="8530761" y="2554685"/>
            <a:ext cx="2885243" cy="369332"/>
          </a:xfrm>
          <a:prstGeom prst="rect">
            <a:avLst/>
          </a:prstGeom>
          <a:noFill/>
        </p:spPr>
        <p:txBody>
          <a:bodyPr wrap="square" rtlCol="0">
            <a:spAutoFit/>
          </a:bodyPr>
          <a:lstStyle/>
          <a:p>
            <a:pPr algn="ctr"/>
            <a:r>
              <a:rPr lang="en-GB" b="1">
                <a:solidFill>
                  <a:schemeClr val="accent1"/>
                </a:solidFill>
              </a:rPr>
              <a:t>Project Scope</a:t>
            </a:r>
          </a:p>
        </p:txBody>
      </p:sp>
      <p:sp>
        <p:nvSpPr>
          <p:cNvPr id="38" name="TextBox 37">
            <a:extLst>
              <a:ext uri="{FF2B5EF4-FFF2-40B4-BE49-F238E27FC236}">
                <a16:creationId xmlns:a16="http://schemas.microsoft.com/office/drawing/2014/main" id="{57840DA7-F33B-48D4-99DE-74129D3706CC}"/>
              </a:ext>
            </a:extLst>
          </p:cNvPr>
          <p:cNvSpPr txBox="1"/>
          <p:nvPr/>
        </p:nvSpPr>
        <p:spPr>
          <a:xfrm>
            <a:off x="6653090" y="5176794"/>
            <a:ext cx="5220193" cy="1800493"/>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200" b="1">
                <a:solidFill>
                  <a:schemeClr val="accent5">
                    <a:lumMod val="75000"/>
                  </a:schemeClr>
                </a:solidFill>
              </a:rPr>
              <a:t>Coordinate interactions </a:t>
            </a:r>
            <a:r>
              <a:rPr lang="en-US" sz="1200"/>
              <a:t>across channels, </a:t>
            </a:r>
            <a:r>
              <a:rPr lang="en-US" sz="1200" b="1"/>
              <a:t>automate interactions </a:t>
            </a:r>
            <a:r>
              <a:rPr lang="en-US" sz="1200"/>
              <a:t>(where possible and relevant) at each step of journey</a:t>
            </a:r>
          </a:p>
          <a:p>
            <a:pPr marL="285750" indent="-285750">
              <a:spcBef>
                <a:spcPts val="600"/>
              </a:spcBef>
              <a:buFont typeface="Arial" panose="020B0604020202020204" pitchFamily="34" charset="0"/>
              <a:buChar char="•"/>
            </a:pPr>
            <a:r>
              <a:rPr lang="en-US" sz="1200" b="1">
                <a:solidFill>
                  <a:schemeClr val="accent5">
                    <a:lumMod val="75000"/>
                  </a:schemeClr>
                </a:solidFill>
              </a:rPr>
              <a:t>Personalize engagement using information about HCP </a:t>
            </a:r>
            <a:r>
              <a:rPr lang="en-US" sz="1200"/>
              <a:t>and where they are in the journey</a:t>
            </a:r>
          </a:p>
          <a:p>
            <a:pPr marL="285750" indent="-285750">
              <a:spcBef>
                <a:spcPts val="600"/>
              </a:spcBef>
              <a:buFont typeface="Arial" panose="020B0604020202020204" pitchFamily="34" charset="0"/>
              <a:buChar char="•"/>
            </a:pPr>
            <a:r>
              <a:rPr lang="en-US" sz="1200"/>
              <a:t>Build a </a:t>
            </a:r>
            <a:r>
              <a:rPr lang="en-US" sz="1200" b="1">
                <a:solidFill>
                  <a:schemeClr val="accent5">
                    <a:lumMod val="75000"/>
                  </a:schemeClr>
                </a:solidFill>
              </a:rPr>
              <a:t>platform that automates </a:t>
            </a:r>
            <a:r>
              <a:rPr lang="en-US" sz="1200"/>
              <a:t>real time personalized interactions to improve journey flow and drive desirable outcomes for HCPs and patients</a:t>
            </a:r>
          </a:p>
          <a:p>
            <a:pPr marL="285750" indent="-285750">
              <a:spcBef>
                <a:spcPts val="600"/>
              </a:spcBef>
              <a:buFont typeface="Arial" panose="020B0604020202020204" pitchFamily="34" charset="0"/>
              <a:buChar char="•"/>
            </a:pPr>
            <a:endParaRPr lang="en-US" sz="1200"/>
          </a:p>
        </p:txBody>
      </p:sp>
    </p:spTree>
    <p:extLst>
      <p:ext uri="{BB962C8B-B14F-4D97-AF65-F5344CB8AC3E}">
        <p14:creationId xmlns:p14="http://schemas.microsoft.com/office/powerpoint/2010/main" val="39896463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930B4E-309D-4A59-94DD-37775FE9B2C3}"/>
              </a:ext>
            </a:extLst>
          </p:cNvPr>
          <p:cNvSpPr txBox="1"/>
          <p:nvPr/>
        </p:nvSpPr>
        <p:spPr>
          <a:xfrm>
            <a:off x="679450" y="587375"/>
            <a:ext cx="420052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F58800"/>
                </a:solidFill>
                <a:effectLst/>
                <a:uLnTx/>
                <a:uFillTx/>
                <a:latin typeface="Tahoma"/>
                <a:ea typeface="+mn-ea"/>
                <a:cs typeface="+mn-cs"/>
              </a:rPr>
              <a:t>Adoption Ladder</a:t>
            </a:r>
          </a:p>
        </p:txBody>
      </p:sp>
      <p:sp>
        <p:nvSpPr>
          <p:cNvPr id="6" name="TextBox 5">
            <a:extLst>
              <a:ext uri="{FF2B5EF4-FFF2-40B4-BE49-F238E27FC236}">
                <a16:creationId xmlns:a16="http://schemas.microsoft.com/office/drawing/2014/main" id="{3DBA0410-5795-45EC-893C-8C933CAC3795}"/>
              </a:ext>
            </a:extLst>
          </p:cNvPr>
          <p:cNvSpPr txBox="1"/>
          <p:nvPr/>
        </p:nvSpPr>
        <p:spPr>
          <a:xfrm>
            <a:off x="5540367" y="537885"/>
            <a:ext cx="6764989" cy="64633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a:ln>
                  <a:noFill/>
                </a:ln>
                <a:solidFill>
                  <a:srgbClr val="F58800"/>
                </a:solidFill>
                <a:effectLst/>
                <a:uLnTx/>
                <a:uFillTx/>
                <a:latin typeface="Tahoma"/>
                <a:ea typeface="+mn-ea"/>
                <a:cs typeface="+mn-cs"/>
              </a:rPr>
              <a:t>HCP Journeys</a:t>
            </a:r>
          </a:p>
        </p:txBody>
      </p:sp>
      <p:pic>
        <p:nvPicPr>
          <p:cNvPr id="9" name="Picture 8">
            <a:extLst>
              <a:ext uri="{FF2B5EF4-FFF2-40B4-BE49-F238E27FC236}">
                <a16:creationId xmlns:a16="http://schemas.microsoft.com/office/drawing/2014/main" id="{B62A6A67-3FA7-40A1-A17F-FC2F65CCC18C}"/>
              </a:ext>
            </a:extLst>
          </p:cNvPr>
          <p:cNvPicPr>
            <a:picLocks noChangeAspect="1"/>
          </p:cNvPicPr>
          <p:nvPr/>
        </p:nvPicPr>
        <p:blipFill>
          <a:blip r:embed="rId2"/>
          <a:stretch>
            <a:fillRect/>
          </a:stretch>
        </p:blipFill>
        <p:spPr>
          <a:xfrm>
            <a:off x="216985" y="2076853"/>
            <a:ext cx="5737663" cy="2784807"/>
          </a:xfrm>
          <a:prstGeom prst="rect">
            <a:avLst/>
          </a:prstGeom>
        </p:spPr>
      </p:pic>
      <p:sp>
        <p:nvSpPr>
          <p:cNvPr id="12" name="TextBox 11">
            <a:extLst>
              <a:ext uri="{FF2B5EF4-FFF2-40B4-BE49-F238E27FC236}">
                <a16:creationId xmlns:a16="http://schemas.microsoft.com/office/drawing/2014/main" id="{0DF71DE9-3A68-4EA1-8221-5A0F172EBE5A}"/>
              </a:ext>
            </a:extLst>
          </p:cNvPr>
          <p:cNvSpPr txBox="1"/>
          <p:nvPr/>
        </p:nvSpPr>
        <p:spPr>
          <a:xfrm>
            <a:off x="184288" y="1233706"/>
            <a:ext cx="5590900" cy="64633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lumMod val="50000"/>
                  </a:prstClr>
                </a:solidFill>
                <a:effectLst/>
                <a:uLnTx/>
                <a:uFillTx/>
                <a:latin typeface="Tahoma"/>
                <a:ea typeface="+mn-ea"/>
                <a:cs typeface="+mn-cs"/>
              </a:rPr>
              <a:t>The HCP-focused mapping of the level of product adoption.</a:t>
            </a:r>
          </a:p>
        </p:txBody>
      </p:sp>
      <p:sp>
        <p:nvSpPr>
          <p:cNvPr id="13" name="TextBox 12">
            <a:extLst>
              <a:ext uri="{FF2B5EF4-FFF2-40B4-BE49-F238E27FC236}">
                <a16:creationId xmlns:a16="http://schemas.microsoft.com/office/drawing/2014/main" id="{6B5CFAFF-68AD-43DB-9B0B-B50E8CC84109}"/>
              </a:ext>
            </a:extLst>
          </p:cNvPr>
          <p:cNvSpPr txBox="1"/>
          <p:nvPr/>
        </p:nvSpPr>
        <p:spPr>
          <a:xfrm>
            <a:off x="6137414" y="1233705"/>
            <a:ext cx="5590900" cy="64633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lumMod val="50000"/>
                  </a:prstClr>
                </a:solidFill>
                <a:effectLst/>
                <a:uLnTx/>
                <a:uFillTx/>
                <a:latin typeface="Tahoma"/>
                <a:ea typeface="+mn-ea"/>
                <a:cs typeface="+mn-cs"/>
              </a:rPr>
              <a:t>The execution-focused mapping of the touchpoints with a HCP.</a:t>
            </a:r>
          </a:p>
        </p:txBody>
      </p:sp>
      <p:pic>
        <p:nvPicPr>
          <p:cNvPr id="17" name="Picture 16" descr="A picture containing text, electronics, screenshot, display&#10;&#10;Description automatically generated">
            <a:extLst>
              <a:ext uri="{FF2B5EF4-FFF2-40B4-BE49-F238E27FC236}">
                <a16:creationId xmlns:a16="http://schemas.microsoft.com/office/drawing/2014/main" id="{1DB6095E-0CDC-4CC6-82DD-48FE40C95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519" y="2504626"/>
            <a:ext cx="3958741" cy="2536827"/>
          </a:xfrm>
          <a:prstGeom prst="rect">
            <a:avLst/>
          </a:prstGeom>
        </p:spPr>
      </p:pic>
    </p:spTree>
    <p:extLst>
      <p:ext uri="{BB962C8B-B14F-4D97-AF65-F5344CB8AC3E}">
        <p14:creationId xmlns:p14="http://schemas.microsoft.com/office/powerpoint/2010/main" val="1032670216"/>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4E03B2-5B77-419B-BB0B-6FCCF82E97FD}"/>
              </a:ext>
            </a:extLst>
          </p:cNvPr>
          <p:cNvSpPr/>
          <p:nvPr/>
        </p:nvSpPr>
        <p:spPr bwMode="auto">
          <a:xfrm>
            <a:off x="0" y="1736357"/>
            <a:ext cx="12191999" cy="257187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2" name="Title 1">
            <a:extLst>
              <a:ext uri="{FF2B5EF4-FFF2-40B4-BE49-F238E27FC236}">
                <a16:creationId xmlns:a16="http://schemas.microsoft.com/office/drawing/2014/main" id="{14A49FD3-940B-47A0-A95C-C08F270EC9E4}"/>
              </a:ext>
            </a:extLst>
          </p:cNvPr>
          <p:cNvSpPr>
            <a:spLocks noGrp="1"/>
          </p:cNvSpPr>
          <p:nvPr>
            <p:ph type="title"/>
          </p:nvPr>
        </p:nvSpPr>
        <p:spPr/>
        <p:txBody>
          <a:bodyPr/>
          <a:lstStyle/>
          <a:p>
            <a:r>
              <a:rPr lang="en-GB" dirty="0"/>
              <a:t>What will I get at the end?</a:t>
            </a:r>
          </a:p>
        </p:txBody>
      </p:sp>
      <p:sp>
        <p:nvSpPr>
          <p:cNvPr id="5" name="TextBox 4">
            <a:extLst>
              <a:ext uri="{FF2B5EF4-FFF2-40B4-BE49-F238E27FC236}">
                <a16:creationId xmlns:a16="http://schemas.microsoft.com/office/drawing/2014/main" id="{DE9EE307-EA92-4A21-A4AA-B9E6F29E31B7}"/>
              </a:ext>
            </a:extLst>
          </p:cNvPr>
          <p:cNvSpPr txBox="1"/>
          <p:nvPr/>
        </p:nvSpPr>
        <p:spPr>
          <a:xfrm>
            <a:off x="539360" y="1970283"/>
            <a:ext cx="10522217" cy="2092881"/>
          </a:xfrm>
          <a:prstGeom prst="rect">
            <a:avLst/>
          </a:prstGeom>
          <a:noFill/>
        </p:spPr>
        <p:txBody>
          <a:bodyPr wrap="square">
            <a:spAutoFit/>
          </a:bodyPr>
          <a:lstStyle/>
          <a:p>
            <a:pPr marL="285750" indent="-285750">
              <a:spcBef>
                <a:spcPts val="1200"/>
              </a:spcBef>
              <a:spcAft>
                <a:spcPts val="1200"/>
              </a:spcAft>
              <a:buClr>
                <a:schemeClr val="accent1"/>
              </a:buClr>
              <a:buFont typeface="Wingdings" panose="05000000000000000000" pitchFamily="2" charset="2"/>
              <a:buChar char="ü"/>
            </a:pPr>
            <a:r>
              <a:rPr lang="en-US" b="1" dirty="0">
                <a:solidFill>
                  <a:schemeClr val="accent2"/>
                </a:solidFill>
              </a:rPr>
              <a:t>A clear, 12-month* Customer Journey </a:t>
            </a:r>
            <a:r>
              <a:rPr lang="en-US" b="1" dirty="0">
                <a:solidFill>
                  <a:schemeClr val="accent1"/>
                </a:solidFill>
              </a:rPr>
              <a:t>for your market and indication (RA/IBD)**</a:t>
            </a:r>
            <a:r>
              <a:rPr lang="en-US" dirty="0"/>
              <a:t>, linked to driving HCPs up the initial stages in the adoption ladder </a:t>
            </a:r>
          </a:p>
          <a:p>
            <a:pPr marL="285750" indent="-285750">
              <a:spcBef>
                <a:spcPts val="1200"/>
              </a:spcBef>
              <a:spcAft>
                <a:spcPts val="1200"/>
              </a:spcAft>
              <a:buClr>
                <a:schemeClr val="accent1"/>
              </a:buClr>
              <a:buFont typeface="Wingdings" panose="05000000000000000000" pitchFamily="2" charset="2"/>
              <a:buChar char="ü"/>
            </a:pPr>
            <a:r>
              <a:rPr lang="en-US" sz="1800" b="1" dirty="0">
                <a:solidFill>
                  <a:schemeClr val="accent2"/>
                </a:solidFill>
              </a:rPr>
              <a:t>Journeys </a:t>
            </a:r>
            <a:r>
              <a:rPr lang="en-US" sz="1800" dirty="0"/>
              <a:t>that are linked to </a:t>
            </a:r>
            <a:r>
              <a:rPr lang="en-US" b="1" dirty="0">
                <a:solidFill>
                  <a:schemeClr val="tx2"/>
                </a:solidFill>
              </a:rPr>
              <a:t>content both </a:t>
            </a:r>
            <a:r>
              <a:rPr lang="en-US" sz="1800" b="1" dirty="0">
                <a:solidFill>
                  <a:schemeClr val="tx2"/>
                </a:solidFill>
              </a:rPr>
              <a:t>existing and currently in production for launch</a:t>
            </a:r>
            <a:r>
              <a:rPr lang="en-US" sz="1800" dirty="0"/>
              <a:t>, with easy access to the materials needed for execution (and view on planned content)</a:t>
            </a:r>
          </a:p>
          <a:p>
            <a:pPr marL="285750" indent="-285750">
              <a:spcBef>
                <a:spcPts val="1200"/>
              </a:spcBef>
              <a:spcAft>
                <a:spcPts val="1200"/>
              </a:spcAft>
              <a:buClr>
                <a:schemeClr val="accent1"/>
              </a:buClr>
              <a:buFont typeface="Wingdings" panose="05000000000000000000" pitchFamily="2" charset="2"/>
              <a:buChar char="ü"/>
            </a:pPr>
            <a:r>
              <a:rPr lang="en-US" b="1" dirty="0">
                <a:solidFill>
                  <a:schemeClr val="accent2"/>
                </a:solidFill>
              </a:rPr>
              <a:t>An easy-to-use </a:t>
            </a:r>
            <a:r>
              <a:rPr lang="en-US" dirty="0"/>
              <a:t>Customer Journey </a:t>
            </a:r>
            <a:r>
              <a:rPr lang="en-US" b="1" dirty="0">
                <a:solidFill>
                  <a:schemeClr val="accent2"/>
                </a:solidFill>
              </a:rPr>
              <a:t>format</a:t>
            </a:r>
            <a:r>
              <a:rPr lang="en-US" dirty="0"/>
              <a:t>, to enable dynamic updates throughout the year</a:t>
            </a:r>
            <a:endParaRPr lang="en-US" sz="1800" dirty="0"/>
          </a:p>
        </p:txBody>
      </p:sp>
      <p:pic>
        <p:nvPicPr>
          <p:cNvPr id="10" name="Graphic 9" descr="Bullseye with solid fill">
            <a:extLst>
              <a:ext uri="{FF2B5EF4-FFF2-40B4-BE49-F238E27FC236}">
                <a16:creationId xmlns:a16="http://schemas.microsoft.com/office/drawing/2014/main" id="{3768AB0A-9864-4D58-A1CE-FD310767B5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3216" y="159417"/>
            <a:ext cx="914400" cy="914400"/>
          </a:xfrm>
          <a:prstGeom prst="rect">
            <a:avLst/>
          </a:prstGeom>
        </p:spPr>
      </p:pic>
      <p:sp>
        <p:nvSpPr>
          <p:cNvPr id="7" name="TextBox 6">
            <a:extLst>
              <a:ext uri="{FF2B5EF4-FFF2-40B4-BE49-F238E27FC236}">
                <a16:creationId xmlns:a16="http://schemas.microsoft.com/office/drawing/2014/main" id="{8D4C687E-1B0A-453C-A6C9-C28137533B1B}"/>
              </a:ext>
            </a:extLst>
          </p:cNvPr>
          <p:cNvSpPr txBox="1"/>
          <p:nvPr/>
        </p:nvSpPr>
        <p:spPr>
          <a:xfrm>
            <a:off x="2450117" y="4535639"/>
            <a:ext cx="7291763" cy="430887"/>
          </a:xfrm>
          <a:prstGeom prst="rect">
            <a:avLst/>
          </a:prstGeom>
          <a:noFill/>
        </p:spPr>
        <p:txBody>
          <a:bodyPr wrap="square" rtlCol="0">
            <a:spAutoFit/>
          </a:bodyPr>
          <a:lstStyle/>
          <a:p>
            <a:pPr algn="ctr"/>
            <a:r>
              <a:rPr lang="en-GB" sz="1100" i="1">
                <a:solidFill>
                  <a:schemeClr val="bg2"/>
                </a:solidFill>
              </a:rPr>
              <a:t>*length is an estimate, journeys will likely be more focused around adoption stage TBD during week 1 </a:t>
            </a:r>
          </a:p>
          <a:p>
            <a:pPr algn="ctr"/>
            <a:r>
              <a:rPr lang="en-GB" sz="1100" i="1">
                <a:solidFill>
                  <a:schemeClr val="bg2"/>
                </a:solidFill>
              </a:rPr>
              <a:t>**See project plan for market and indication delivery details</a:t>
            </a:r>
          </a:p>
        </p:txBody>
      </p:sp>
    </p:spTree>
    <p:extLst>
      <p:ext uri="{BB962C8B-B14F-4D97-AF65-F5344CB8AC3E}">
        <p14:creationId xmlns:p14="http://schemas.microsoft.com/office/powerpoint/2010/main" val="32795427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2154491"/>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906024"/>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692128"/>
            <a:ext cx="1885612" cy="720758"/>
          </a:xfrm>
          <a:prstGeom prst="rect">
            <a:avLst/>
          </a:prstGeom>
          <a:solidFill>
            <a:srgbClr val="585858"/>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Uses a wide variety of treatments 1</a:t>
            </a:r>
            <a:r>
              <a:rPr kumimoji="0" lang="en-GB" sz="1000" b="1" i="0" u="none" strike="noStrike" kern="0" cap="none" spc="0" normalizeH="0" baseline="3000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st</a:t>
            </a:r>
            <a:r>
              <a:rPr kumimoji="0" lang="en-GB" sz="1000" b="1"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 line, including JAKs</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692128"/>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Reflects on early JYSELECA experience &amp; positive efficacy outcomes compared with other JAKs</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692128"/>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Prescribes JYSELECA as their ‘go to’ JAK</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692128"/>
            <a:ext cx="1885612" cy="720758"/>
          </a:xfrm>
          <a:prstGeom prst="rect">
            <a:avLst/>
          </a:prstGeom>
          <a:solidFill>
            <a:srgbClr val="C1B29C"/>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Shares positive experiences with colleagues</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692128"/>
            <a:ext cx="1885612" cy="720758"/>
          </a:xfrm>
          <a:prstGeom prst="rect">
            <a:avLst/>
          </a:prstGeom>
          <a:solidFill>
            <a:srgbClr val="C63044"/>
          </a:solidFill>
        </p:spPr>
        <p:txBody>
          <a:bodyPr wrap="square" t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pitchFamily="34" charset="0"/>
                <a:ea typeface="ＭＳ Ｐゴシック" pitchFamily="-1" charset="-128"/>
                <a:cs typeface="Arial" panose="020B0604020202020204" pitchFamily="34" charset="0"/>
              </a:rPr>
              <a:t>Advocates JYSELECA as JAK of choice</a:t>
            </a: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2138121"/>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889654"/>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2154491"/>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906024"/>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2154491"/>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906024"/>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Helvetica Neue Light"/>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8"/>
            <a:ext cx="5008027" cy="401268"/>
          </a:xfrm>
          <a:prstGeom prst="rect">
            <a:avLst/>
          </a:prstGeom>
          <a:solidFill>
            <a:srgbClr val="DEB3A8"/>
          </a:solidFill>
          <a:ln w="12700" cap="flat" cmpd="sng" algn="ctr">
            <a:noFill/>
            <a:prstDash val="solid"/>
            <a:miter lim="800000"/>
          </a:ln>
          <a:effectLst/>
        </p:spPr>
        <p:txBody>
          <a:bodyPr rtlCol="0" anchor="ctr"/>
          <a:lstStyle/>
          <a:p>
            <a:pPr marL="387341" marR="0" lvl="0" indent="-387341" algn="ctr" defTabSz="1219170" rtl="0" eaLnBrk="0" fontAlgn="base" latinLnBrk="0" hangingPunct="0">
              <a:lnSpc>
                <a:spcPct val="100000"/>
              </a:lnSpc>
              <a:spcBef>
                <a:spcPct val="0"/>
              </a:spcBef>
              <a:spcAft>
                <a:spcPct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4600" y="359647"/>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7071646" y="296741"/>
            <a:ext cx="4984985" cy="380021"/>
          </a:xfrm>
          <a:prstGeom prst="rect">
            <a:avLst/>
          </a:prstGeom>
          <a:solidFill>
            <a:srgbClr val="A0B266">
              <a:lumMod val="75000"/>
            </a:srgbClr>
          </a:solidFill>
          <a:ln w="12700" cap="flat" cmpd="sng" algn="ctr">
            <a:noFill/>
            <a:prstDash val="solid"/>
            <a:miter lim="800000"/>
          </a:ln>
          <a:effectLst/>
        </p:spPr>
        <p:txBody>
          <a:bodyPr rtlCol="0" anchor="ctr"/>
          <a:lstStyle/>
          <a:p>
            <a:pPr marL="387341" marR="0" lvl="0" indent="-387341" algn="ctr" defTabSz="1219170" rtl="0" eaLnBrk="0" fontAlgn="base" latinLnBrk="0" hangingPunct="0">
              <a:lnSpc>
                <a:spcPct val="100000"/>
              </a:lnSpc>
              <a:spcBef>
                <a:spcPct val="0"/>
              </a:spcBef>
              <a:spcAft>
                <a:spcPct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7077176" y="672751"/>
            <a:ext cx="4970311" cy="599642"/>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algn="l" defTabSz="121917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latin typeface="Arial" panose="020B0604020202020204" pitchFamily="34" charset="0"/>
                <a:ea typeface="+mn-ea"/>
                <a:cs typeface="Arial" panose="020B0604020202020204" pitchFamily="34" charset="0"/>
              </a:rPr>
              <a:t>Tries JYSELECA with some patients</a:t>
            </a:r>
          </a:p>
          <a:p>
            <a:pPr marL="380990" marR="0" lvl="0" indent="-264577" algn="l" defTabSz="121917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latin typeface="Arial" panose="020B0604020202020204" pitchFamily="34" charset="0"/>
                <a:ea typeface="+mn-ea"/>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239622"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1383759" y="659141"/>
            <a:ext cx="4992099"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algn="l" defTabSz="1219170" rtl="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latin typeface="Arial" panose="020B0604020202020204" pitchFamily="34" charset="0"/>
                <a:ea typeface="Helvetica Neue Light"/>
                <a:cs typeface="Arial" panose="020B0604020202020204" pitchFamily="34" charset="0"/>
              </a:rPr>
              <a:t>Uses a very broad spectrum of products including JAKs</a:t>
            </a:r>
          </a:p>
          <a:p>
            <a:pPr marL="237061" marR="0" lvl="0" indent="-237061" algn="l" defTabSz="1219170" rtl="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latin typeface="Arial" panose="020B0604020202020204" pitchFamily="34" charset="0"/>
                <a:ea typeface="Helvetica Neue Light"/>
                <a:cs typeface="Arial" panose="020B0604020202020204" pitchFamily="34" charset="0"/>
              </a:rPr>
              <a:t>Uses very recently launched products </a:t>
            </a:r>
          </a:p>
          <a:p>
            <a:pPr marL="237061" marR="0" lvl="0" indent="-237061" algn="l" defTabSz="1219170" rtl="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latin typeface="Arial" panose="020B0604020202020204" pitchFamily="34" charset="0"/>
                <a:ea typeface="Helvetica Neue Light"/>
                <a:cs typeface="Arial" panose="020B0604020202020204" pitchFamily="34" charset="0"/>
              </a:rPr>
              <a:t>Able to talk extensively about new and pipeline treatments</a:t>
            </a:r>
          </a:p>
          <a:p>
            <a:pPr marL="237061" marR="0" lvl="0" indent="-237061" algn="l" defTabSz="1219170" rtl="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a:ln>
                  <a:noFill/>
                </a:ln>
                <a:solidFill>
                  <a:srgbClr val="DEB3A8">
                    <a:lumMod val="50000"/>
                  </a:srgbClr>
                </a:solidFill>
                <a:effectLst/>
                <a:uLnTx/>
                <a:uFillTx/>
                <a:latin typeface="Arial" panose="020B0604020202020204" pitchFamily="34" charset="0"/>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260732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608277"/>
            <a:ext cx="1289849"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34083" y="1790315"/>
            <a:ext cx="1289849"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238" y="1343318"/>
            <a:ext cx="1225745"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585858"/>
                </a:solidFill>
                <a:effectLst/>
                <a:uLnTx/>
                <a:uFillTx/>
                <a:latin typeface="Calibri" panose="020F0502020204030204"/>
                <a:ea typeface="+mn-ea"/>
                <a:cs typeface="+mn-cs"/>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1363406"/>
            <a:ext cx="1225745"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585858"/>
                </a:solidFill>
                <a:effectLst/>
                <a:uLnTx/>
                <a:uFillTx/>
                <a:latin typeface="Calibri" panose="020F0502020204030204"/>
                <a:ea typeface="+mn-ea"/>
                <a:cs typeface="+mn-cs"/>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1363406"/>
            <a:ext cx="1225745"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585858"/>
                </a:solidFill>
                <a:effectLst/>
                <a:uLnTx/>
                <a:uFillTx/>
                <a:latin typeface="Calibri" panose="020F0502020204030204"/>
                <a:ea typeface="+mn-ea"/>
                <a:cs typeface="+mn-cs"/>
              </a:rPr>
              <a:t>1</a:t>
            </a:r>
            <a:r>
              <a:rPr kumimoji="0" lang="en-GB" sz="1100" b="1" i="0" u="none" strike="noStrike" kern="1200" cap="none" spc="0" normalizeH="0" baseline="30000" noProof="0">
                <a:ln>
                  <a:noFill/>
                </a:ln>
                <a:solidFill>
                  <a:srgbClr val="585858"/>
                </a:solidFill>
                <a:effectLst/>
                <a:uLnTx/>
                <a:uFillTx/>
                <a:latin typeface="Calibri" panose="020F0502020204030204"/>
                <a:ea typeface="+mn-ea"/>
                <a:cs typeface="+mn-cs"/>
              </a:rPr>
              <a:t>st</a:t>
            </a:r>
            <a:r>
              <a:rPr kumimoji="0" lang="en-GB" sz="1100" b="1" i="0" u="none" strike="noStrike" kern="1200" cap="none" spc="0" normalizeH="0" baseline="0" noProof="0">
                <a:ln>
                  <a:noFill/>
                </a:ln>
                <a:solidFill>
                  <a:srgbClr val="585858"/>
                </a:solidFill>
                <a:effectLst/>
                <a:uLnTx/>
                <a:uFillTx/>
                <a:latin typeface="Calibri" panose="020F0502020204030204"/>
                <a:ea typeface="+mn-ea"/>
                <a:cs typeface="+mn-cs"/>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1363406"/>
            <a:ext cx="1225745"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585858"/>
                </a:solidFill>
                <a:effectLst/>
                <a:uLnTx/>
                <a:uFillTx/>
                <a:latin typeface="Calibri" panose="020F0502020204030204"/>
                <a:ea typeface="+mn-ea"/>
                <a:cs typeface="+mn-cs"/>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1347317"/>
            <a:ext cx="1225745"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585858"/>
                </a:solidFill>
                <a:effectLst/>
                <a:uLnTx/>
                <a:uFillTx/>
                <a:latin typeface="Calibri" panose="020F0502020204030204"/>
                <a:ea typeface="+mn-ea"/>
                <a:cs typeface="+mn-cs"/>
              </a:rPr>
              <a:t>Advocates</a:t>
            </a:r>
          </a:p>
        </p:txBody>
      </p:sp>
      <p:sp>
        <p:nvSpPr>
          <p:cNvPr id="45" name="TextBox 44">
            <a:extLst>
              <a:ext uri="{FF2B5EF4-FFF2-40B4-BE49-F238E27FC236}">
                <a16:creationId xmlns:a16="http://schemas.microsoft.com/office/drawing/2014/main" id="{BB679B7D-0627-495E-914B-5CBB4EC4B8CE}"/>
              </a:ext>
            </a:extLst>
          </p:cNvPr>
          <p:cNvSpPr txBox="1"/>
          <p:nvPr/>
        </p:nvSpPr>
        <p:spPr>
          <a:xfrm>
            <a:off x="34083" y="3020426"/>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Galapagos Goal</a:t>
            </a:r>
          </a:p>
        </p:txBody>
      </p:sp>
      <p:sp>
        <p:nvSpPr>
          <p:cNvPr id="46" name="TextBox 45">
            <a:extLst>
              <a:ext uri="{FF2B5EF4-FFF2-40B4-BE49-F238E27FC236}">
                <a16:creationId xmlns:a16="http://schemas.microsoft.com/office/drawing/2014/main" id="{5EA1FAB4-ADEB-4F49-A0DA-BB153ABDC479}"/>
              </a:ext>
            </a:extLst>
          </p:cNvPr>
          <p:cNvSpPr txBox="1"/>
          <p:nvPr/>
        </p:nvSpPr>
        <p:spPr>
          <a:xfrm>
            <a:off x="34083" y="4215374"/>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Barriers</a:t>
            </a:r>
          </a:p>
        </p:txBody>
      </p:sp>
      <p:sp>
        <p:nvSpPr>
          <p:cNvPr id="47" name="TextBox 46">
            <a:extLst>
              <a:ext uri="{FF2B5EF4-FFF2-40B4-BE49-F238E27FC236}">
                <a16:creationId xmlns:a16="http://schemas.microsoft.com/office/drawing/2014/main" id="{B31C14A4-85CF-42E3-8E4E-B355782B6737}"/>
              </a:ext>
            </a:extLst>
          </p:cNvPr>
          <p:cNvSpPr txBox="1"/>
          <p:nvPr/>
        </p:nvSpPr>
        <p:spPr>
          <a:xfrm>
            <a:off x="34083" y="5222076"/>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Messages</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360507" y="2804813"/>
            <a:ext cx="1837643"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Tahoma" pitchFamily="-107" charset="0"/>
                <a:ea typeface="+mn-ea"/>
                <a:cs typeface="+mn-cs"/>
              </a:rPr>
              <a:t>.</a:t>
            </a:r>
            <a:endParaRPr kumimoji="0" lang="en-GB" sz="1800" b="0" i="0" u="none" strike="noStrike" kern="1200" cap="none" spc="0" normalizeH="0" baseline="0" noProof="0" dirty="0">
              <a:ln>
                <a:noFill/>
              </a:ln>
              <a:solidFill>
                <a:srgbClr val="000000"/>
              </a:solidFill>
              <a:effectLst/>
              <a:uLnTx/>
              <a:uFillTx/>
              <a:latin typeface="Tahoma" pitchFamily="-107" charset="0"/>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360507" y="3833513"/>
            <a:ext cx="1837643"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rgbClr val="000000"/>
                </a:solidFill>
                <a:effectLst/>
                <a:uLnTx/>
                <a:uFillTx/>
                <a:latin typeface="Tahoma" pitchFamily="-107" charset="0"/>
                <a:ea typeface="+mn-ea"/>
                <a:cs typeface="+mn-cs"/>
              </a:rPr>
              <a:t>.</a:t>
            </a:r>
          </a:p>
        </p:txBody>
      </p:sp>
      <p:sp>
        <p:nvSpPr>
          <p:cNvPr id="50" name="Rectangle 49">
            <a:extLst>
              <a:ext uri="{FF2B5EF4-FFF2-40B4-BE49-F238E27FC236}">
                <a16:creationId xmlns:a16="http://schemas.microsoft.com/office/drawing/2014/main" id="{39EF4606-A9E9-4482-BF2C-8115B90E62FB}"/>
              </a:ext>
            </a:extLst>
          </p:cNvPr>
          <p:cNvSpPr/>
          <p:nvPr/>
        </p:nvSpPr>
        <p:spPr bwMode="auto">
          <a:xfrm>
            <a:off x="1360507" y="4883283"/>
            <a:ext cx="1837643"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latin typeface="Tahoma" pitchFamily="-107" charset="0"/>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73437" y="2804813"/>
            <a:ext cx="1885612"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73437" y="3833513"/>
            <a:ext cx="1885612"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3" name="Rectangle 52">
            <a:extLst>
              <a:ext uri="{FF2B5EF4-FFF2-40B4-BE49-F238E27FC236}">
                <a16:creationId xmlns:a16="http://schemas.microsoft.com/office/drawing/2014/main" id="{8ECB03BA-1C1C-4ABB-8A24-B920678625D5}"/>
              </a:ext>
            </a:extLst>
          </p:cNvPr>
          <p:cNvSpPr/>
          <p:nvPr/>
        </p:nvSpPr>
        <p:spPr bwMode="auto">
          <a:xfrm>
            <a:off x="3573437" y="4883283"/>
            <a:ext cx="1885612"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latin typeface="Tahoma" pitchFamily="-107" charset="0"/>
              <a:ea typeface="+mn-ea"/>
              <a:cs typeface="+mn-cs"/>
            </a:endParaRP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81404" y="2820488"/>
            <a:ext cx="1879442"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81404" y="3849188"/>
            <a:ext cx="1879442"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6" name="Rectangle 55">
            <a:extLst>
              <a:ext uri="{FF2B5EF4-FFF2-40B4-BE49-F238E27FC236}">
                <a16:creationId xmlns:a16="http://schemas.microsoft.com/office/drawing/2014/main" id="{A9B10A95-AD2E-4E7F-BAA9-F055017BF2F2}"/>
              </a:ext>
            </a:extLst>
          </p:cNvPr>
          <p:cNvSpPr/>
          <p:nvPr/>
        </p:nvSpPr>
        <p:spPr bwMode="auto">
          <a:xfrm>
            <a:off x="5781404" y="4898958"/>
            <a:ext cx="1879442"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83201" y="2820488"/>
            <a:ext cx="1891780"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83201" y="3849188"/>
            <a:ext cx="1891780"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59" name="Rectangle 58">
            <a:extLst>
              <a:ext uri="{FF2B5EF4-FFF2-40B4-BE49-F238E27FC236}">
                <a16:creationId xmlns:a16="http://schemas.microsoft.com/office/drawing/2014/main" id="{33E8EA25-E16C-4D3D-950D-472F2A3D9F0B}"/>
              </a:ext>
            </a:extLst>
          </p:cNvPr>
          <p:cNvSpPr/>
          <p:nvPr/>
        </p:nvSpPr>
        <p:spPr bwMode="auto">
          <a:xfrm>
            <a:off x="7983201" y="4898958"/>
            <a:ext cx="1891780"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97335" y="2804813"/>
            <a:ext cx="1850151"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97335" y="3833513"/>
            <a:ext cx="1850151"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2" name="Rectangle 61">
            <a:extLst>
              <a:ext uri="{FF2B5EF4-FFF2-40B4-BE49-F238E27FC236}">
                <a16:creationId xmlns:a16="http://schemas.microsoft.com/office/drawing/2014/main" id="{4688F59B-11C1-45FF-8552-5E57CB64FB33}"/>
              </a:ext>
            </a:extLst>
          </p:cNvPr>
          <p:cNvSpPr/>
          <p:nvPr/>
        </p:nvSpPr>
        <p:spPr bwMode="auto">
          <a:xfrm>
            <a:off x="10197335" y="4883283"/>
            <a:ext cx="1850151" cy="939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60507" y="5912394"/>
            <a:ext cx="1837643"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latin typeface="Tahoma" pitchFamily="-107" charset="0"/>
              <a:ea typeface="+mn-ea"/>
              <a:cs typeface="+mn-cs"/>
            </a:endParaRP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73437" y="5912394"/>
            <a:ext cx="1885612"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1404" y="5912394"/>
            <a:ext cx="1879442"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83201" y="5912394"/>
            <a:ext cx="1891780"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197335" y="5912394"/>
            <a:ext cx="1850151"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34083" y="586172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585858"/>
                </a:solidFill>
                <a:effectLst/>
                <a:uLnTx/>
                <a:uFillTx/>
                <a:latin typeface="Calibri" panose="020F0502020204030204"/>
                <a:ea typeface="+mn-ea"/>
                <a:cs typeface="+mn-cs"/>
              </a:rPr>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478946" y="648377"/>
            <a:ext cx="378549" cy="672075"/>
          </a:xfrm>
          <a:prstGeom prst="upArrow">
            <a:avLst/>
          </a:prstGeom>
          <a:gradFill>
            <a:gsLst>
              <a:gs pos="0">
                <a:schemeClr val="accent5">
                  <a:lumMod val="60000"/>
                  <a:lumOff val="40000"/>
                </a:schemeClr>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F38B801D-E43A-4CA1-A5FE-A231AC1FE024}"/>
              </a:ext>
            </a:extLst>
          </p:cNvPr>
          <p:cNvSpPr txBox="1"/>
          <p:nvPr/>
        </p:nvSpPr>
        <p:spPr>
          <a:xfrm>
            <a:off x="2900983" y="6999089"/>
            <a:ext cx="6254151"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highlight>
                  <a:srgbClr val="FFFF00"/>
                </a:highlight>
                <a:uLnTx/>
                <a:uFillTx/>
                <a:latin typeface="Calibri" panose="020F0502020204030204"/>
                <a:ea typeface="+mn-ea"/>
                <a:cs typeface="+mn-cs"/>
              </a:rPr>
              <a:t>Be clear to markets that this is the starting point –with local segmentation preference applied, show why we’re focusing one segment, show research</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rgbClr val="000000"/>
                </a:solidFill>
                <a:highlight>
                  <a:srgbClr val="FFFF00"/>
                </a:highlight>
                <a:latin typeface="Calibri" panose="020F0502020204030204"/>
              </a:rPr>
              <a:t>ERN: Mavericks – early adopters, sensible to focus first.</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rgbClr val="000000"/>
                </a:solidFill>
                <a:highlight>
                  <a:srgbClr val="FFFF00"/>
                </a:highlight>
                <a:latin typeface="Calibri" panose="020F0502020204030204"/>
              </a:rPr>
              <a:t>Pragmatists  - often early adopters too, don’t ignore (</a:t>
            </a:r>
            <a:r>
              <a:rPr lang="en-GB" sz="1400" i="1" dirty="0">
                <a:solidFill>
                  <a:srgbClr val="000000"/>
                </a:solidFill>
                <a:highlight>
                  <a:srgbClr val="FFFF00"/>
                </a:highlight>
                <a:latin typeface="Calibri" panose="020F0502020204030204"/>
              </a:rPr>
              <a:t>let me try it</a:t>
            </a:r>
            <a:r>
              <a:rPr lang="en-GB" sz="1400" dirty="0">
                <a:solidFill>
                  <a:srgbClr val="000000"/>
                </a:solidFill>
                <a:highlight>
                  <a:srgbClr val="FFFF00"/>
                </a:highlight>
                <a:latin typeface="Calibri" panose="020F0502020204030204"/>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highlight>
                  <a:srgbClr val="FFFF00"/>
                </a:highlight>
                <a:uLnTx/>
                <a:uFillTx/>
                <a:latin typeface="Calibri" panose="020F0502020204030204"/>
                <a:ea typeface="+mn-ea"/>
                <a:cs typeface="+mn-cs"/>
              </a:rPr>
              <a:t>Two different approaches needed. </a:t>
            </a:r>
          </a:p>
        </p:txBody>
      </p:sp>
    </p:spTree>
    <p:extLst>
      <p:ext uri="{BB962C8B-B14F-4D97-AF65-F5344CB8AC3E}">
        <p14:creationId xmlns:p14="http://schemas.microsoft.com/office/powerpoint/2010/main" val="2302360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B79018-7BBD-4B78-AE5D-D205F7EBB40B}"/>
              </a:ext>
            </a:extLst>
          </p:cNvPr>
          <p:cNvSpPr/>
          <p:nvPr/>
        </p:nvSpPr>
        <p:spPr bwMode="auto">
          <a:xfrm>
            <a:off x="0" y="1197612"/>
            <a:ext cx="12192000" cy="2655297"/>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2" name="Title 1">
            <a:extLst>
              <a:ext uri="{FF2B5EF4-FFF2-40B4-BE49-F238E27FC236}">
                <a16:creationId xmlns:a16="http://schemas.microsoft.com/office/drawing/2014/main" id="{14A49FD3-940B-47A0-A95C-C08F270EC9E4}"/>
              </a:ext>
            </a:extLst>
          </p:cNvPr>
          <p:cNvSpPr>
            <a:spLocks noGrp="1"/>
          </p:cNvSpPr>
          <p:nvPr>
            <p:ph type="title"/>
          </p:nvPr>
        </p:nvSpPr>
        <p:spPr>
          <a:xfrm>
            <a:off x="689220" y="1636258"/>
            <a:ext cx="11026530" cy="1374476"/>
          </a:xfrm>
        </p:spPr>
        <p:txBody>
          <a:bodyPr/>
          <a:lstStyle/>
          <a:p>
            <a:pPr algn="ctr"/>
            <a:r>
              <a:rPr lang="en-GB" sz="3200">
                <a:solidFill>
                  <a:schemeClr val="bg1"/>
                </a:solidFill>
              </a:rPr>
              <a:t>The international team would like to support you in developing omnichannel customer journeys</a:t>
            </a:r>
          </a:p>
        </p:txBody>
      </p:sp>
      <p:sp>
        <p:nvSpPr>
          <p:cNvPr id="3" name="TextBox 2">
            <a:extLst>
              <a:ext uri="{FF2B5EF4-FFF2-40B4-BE49-F238E27FC236}">
                <a16:creationId xmlns:a16="http://schemas.microsoft.com/office/drawing/2014/main" id="{21B77FAF-9351-4BA9-97FC-935D2A7A4038}"/>
              </a:ext>
            </a:extLst>
          </p:cNvPr>
          <p:cNvSpPr txBox="1"/>
          <p:nvPr/>
        </p:nvSpPr>
        <p:spPr>
          <a:xfrm>
            <a:off x="1958726" y="2846333"/>
            <a:ext cx="7997580" cy="830997"/>
          </a:xfrm>
          <a:prstGeom prst="rect">
            <a:avLst/>
          </a:prstGeom>
          <a:noFill/>
        </p:spPr>
        <p:txBody>
          <a:bodyPr wrap="square" rtlCol="0">
            <a:spAutoFit/>
          </a:bodyPr>
          <a:lstStyle/>
          <a:p>
            <a:pPr algn="ctr"/>
            <a:r>
              <a:rPr lang="en-GB">
                <a:solidFill>
                  <a:schemeClr val="bg1"/>
                </a:solidFill>
              </a:rPr>
              <a:t>We are starting a rapid, focused project to co-create pragmatic, executable, local Customer Journeys that will help </a:t>
            </a:r>
            <a:r>
              <a:rPr lang="en-GB" b="1">
                <a:solidFill>
                  <a:schemeClr val="accent1"/>
                </a:solidFill>
              </a:rPr>
              <a:t>drive superior HCP experiences</a:t>
            </a:r>
          </a:p>
          <a:p>
            <a:pPr algn="ctr"/>
            <a:endParaRPr lang="en-GB" sz="1200" b="1">
              <a:solidFill>
                <a:schemeClr val="accent1"/>
              </a:solidFill>
            </a:endParaRPr>
          </a:p>
        </p:txBody>
      </p:sp>
      <p:sp>
        <p:nvSpPr>
          <p:cNvPr id="8" name="TextBox 7">
            <a:extLst>
              <a:ext uri="{FF2B5EF4-FFF2-40B4-BE49-F238E27FC236}">
                <a16:creationId xmlns:a16="http://schemas.microsoft.com/office/drawing/2014/main" id="{4839194F-55BB-48D6-B0A3-D1882A635B2A}"/>
              </a:ext>
            </a:extLst>
          </p:cNvPr>
          <p:cNvSpPr txBox="1"/>
          <p:nvPr/>
        </p:nvSpPr>
        <p:spPr>
          <a:xfrm>
            <a:off x="2744014" y="4139654"/>
            <a:ext cx="6703972" cy="1200329"/>
          </a:xfrm>
          <a:prstGeom prst="rect">
            <a:avLst/>
          </a:prstGeom>
          <a:noFill/>
        </p:spPr>
        <p:txBody>
          <a:bodyPr wrap="square">
            <a:spAutoFit/>
          </a:bodyPr>
          <a:lstStyle/>
          <a:p>
            <a:pPr marL="285750" indent="-285750" algn="ctr">
              <a:buClr>
                <a:schemeClr val="accent1"/>
              </a:buClr>
              <a:buFont typeface="Wingdings" panose="05000000000000000000" pitchFamily="2" charset="2"/>
              <a:buChar char="ü"/>
            </a:pPr>
            <a:r>
              <a:rPr lang="en-GB" b="1">
                <a:solidFill>
                  <a:schemeClr val="tx2"/>
                </a:solidFill>
              </a:rPr>
              <a:t>International Journeys delivered by mid-April</a:t>
            </a:r>
          </a:p>
          <a:p>
            <a:pPr algn="ctr">
              <a:buClr>
                <a:schemeClr val="accent1"/>
              </a:buClr>
            </a:pPr>
            <a:endParaRPr lang="en-GB" b="1">
              <a:solidFill>
                <a:schemeClr val="tx2"/>
              </a:solidFill>
            </a:endParaRPr>
          </a:p>
          <a:p>
            <a:pPr marL="285750" indent="-285750" algn="ctr">
              <a:buClr>
                <a:schemeClr val="accent1"/>
              </a:buClr>
              <a:buFont typeface="Wingdings" panose="05000000000000000000" pitchFamily="2" charset="2"/>
              <a:buChar char="ü"/>
            </a:pPr>
            <a:r>
              <a:rPr lang="en-GB" b="1">
                <a:solidFill>
                  <a:schemeClr val="tx2"/>
                </a:solidFill>
              </a:rPr>
              <a:t>Detailed market Journeys to be delivered between April </a:t>
            </a:r>
            <a:r>
              <a:rPr lang="en-GB" b="1">
                <a:solidFill>
                  <a:schemeClr val="tx2"/>
                </a:solidFill>
                <a:sym typeface="Wingdings" panose="05000000000000000000" pitchFamily="2" charset="2"/>
              </a:rPr>
              <a:t> May*</a:t>
            </a:r>
            <a:endParaRPr lang="en-GB" b="1">
              <a:solidFill>
                <a:schemeClr val="tx2"/>
              </a:solidFill>
            </a:endParaRPr>
          </a:p>
        </p:txBody>
      </p:sp>
      <p:sp>
        <p:nvSpPr>
          <p:cNvPr id="9" name="TextBox 8">
            <a:extLst>
              <a:ext uri="{FF2B5EF4-FFF2-40B4-BE49-F238E27FC236}">
                <a16:creationId xmlns:a16="http://schemas.microsoft.com/office/drawing/2014/main" id="{3048F14B-85B0-4AFD-8B54-74B67CD4686D}"/>
              </a:ext>
            </a:extLst>
          </p:cNvPr>
          <p:cNvSpPr txBox="1"/>
          <p:nvPr/>
        </p:nvSpPr>
        <p:spPr>
          <a:xfrm>
            <a:off x="3938679" y="5535292"/>
            <a:ext cx="4527611" cy="261610"/>
          </a:xfrm>
          <a:prstGeom prst="rect">
            <a:avLst/>
          </a:prstGeom>
          <a:noFill/>
        </p:spPr>
        <p:txBody>
          <a:bodyPr wrap="square" rtlCol="0">
            <a:spAutoFit/>
          </a:bodyPr>
          <a:lstStyle/>
          <a:p>
            <a:pPr algn="ctr"/>
            <a:r>
              <a:rPr lang="en-GB" sz="1100" i="1">
                <a:solidFill>
                  <a:schemeClr val="bg2"/>
                </a:solidFill>
              </a:rPr>
              <a:t>*Country-specific - See project plan for detailed schedule</a:t>
            </a:r>
          </a:p>
        </p:txBody>
      </p:sp>
    </p:spTree>
    <p:extLst>
      <p:ext uri="{BB962C8B-B14F-4D97-AF65-F5344CB8AC3E}">
        <p14:creationId xmlns:p14="http://schemas.microsoft.com/office/powerpoint/2010/main" val="24224886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4E03B2-5B77-419B-BB0B-6FCCF82E97FD}"/>
              </a:ext>
            </a:extLst>
          </p:cNvPr>
          <p:cNvSpPr/>
          <p:nvPr/>
        </p:nvSpPr>
        <p:spPr bwMode="auto">
          <a:xfrm>
            <a:off x="0" y="2102375"/>
            <a:ext cx="12191999" cy="257187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2" name="Title 1">
            <a:extLst>
              <a:ext uri="{FF2B5EF4-FFF2-40B4-BE49-F238E27FC236}">
                <a16:creationId xmlns:a16="http://schemas.microsoft.com/office/drawing/2014/main" id="{14A49FD3-940B-47A0-A95C-C08F270EC9E4}"/>
              </a:ext>
            </a:extLst>
          </p:cNvPr>
          <p:cNvSpPr>
            <a:spLocks noGrp="1"/>
          </p:cNvSpPr>
          <p:nvPr>
            <p:ph type="title"/>
          </p:nvPr>
        </p:nvSpPr>
        <p:spPr/>
        <p:txBody>
          <a:bodyPr/>
          <a:lstStyle/>
          <a:p>
            <a:r>
              <a:rPr lang="en-GB"/>
              <a:t>The Principles</a:t>
            </a:r>
          </a:p>
        </p:txBody>
      </p:sp>
      <p:sp>
        <p:nvSpPr>
          <p:cNvPr id="3" name="Rectangle 2">
            <a:extLst>
              <a:ext uri="{FF2B5EF4-FFF2-40B4-BE49-F238E27FC236}">
                <a16:creationId xmlns:a16="http://schemas.microsoft.com/office/drawing/2014/main" id="{76BB8211-4ABA-4A4F-9FD0-17B62543E325}"/>
              </a:ext>
            </a:extLst>
          </p:cNvPr>
          <p:cNvSpPr/>
          <p:nvPr/>
        </p:nvSpPr>
        <p:spPr bwMode="auto">
          <a:xfrm>
            <a:off x="763307" y="2519960"/>
            <a:ext cx="2584938" cy="17145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chemeClr val="bg1"/>
                </a:solidFill>
                <a:effectLst/>
                <a:latin typeface="Tahoma" pitchFamily="-107" charset="0"/>
              </a:rPr>
              <a:t>Simple</a:t>
            </a:r>
          </a:p>
          <a:p>
            <a:pPr marL="0" marR="0" indent="0" algn="ctr" defTabSz="914400" rtl="0" eaLnBrk="0" fontAlgn="base" latinLnBrk="0" hangingPunct="0">
              <a:lnSpc>
                <a:spcPct val="100000"/>
              </a:lnSpc>
              <a:spcBef>
                <a:spcPct val="0"/>
              </a:spcBef>
              <a:spcAft>
                <a:spcPct val="0"/>
              </a:spcAft>
              <a:buClrTx/>
              <a:buSzTx/>
              <a:buFontTx/>
              <a:buNone/>
              <a:tabLst/>
            </a:pPr>
            <a:r>
              <a:rPr lang="en-GB" sz="1400">
                <a:solidFill>
                  <a:schemeClr val="bg1"/>
                </a:solidFill>
                <a:latin typeface="Tahoma" pitchFamily="-107" charset="0"/>
              </a:rPr>
              <a:t>The Journeys will be as simple as possible, and not overcomplicated to </a:t>
            </a:r>
            <a:r>
              <a:rPr lang="en-GB" sz="1400" b="1">
                <a:solidFill>
                  <a:schemeClr val="accent1"/>
                </a:solidFill>
                <a:latin typeface="Tahoma" pitchFamily="-107" charset="0"/>
              </a:rPr>
              <a:t>ensure easy execution </a:t>
            </a:r>
            <a:r>
              <a:rPr lang="en-GB" sz="1400">
                <a:solidFill>
                  <a:schemeClr val="bg1"/>
                </a:solidFill>
                <a:latin typeface="Tahoma" pitchFamily="-107" charset="0"/>
              </a:rPr>
              <a:t>(e.g. applicable in your daily work)</a:t>
            </a:r>
          </a:p>
        </p:txBody>
      </p:sp>
      <p:sp>
        <p:nvSpPr>
          <p:cNvPr id="7" name="Rectangle 6">
            <a:extLst>
              <a:ext uri="{FF2B5EF4-FFF2-40B4-BE49-F238E27FC236}">
                <a16:creationId xmlns:a16="http://schemas.microsoft.com/office/drawing/2014/main" id="{2A11F2A3-9946-433D-86DB-C4B0BEFCB9E6}"/>
              </a:ext>
            </a:extLst>
          </p:cNvPr>
          <p:cNvSpPr/>
          <p:nvPr/>
        </p:nvSpPr>
        <p:spPr bwMode="auto">
          <a:xfrm>
            <a:off x="4450215" y="2519960"/>
            <a:ext cx="2584938" cy="17145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chemeClr val="bg1"/>
                </a:solidFill>
                <a:effectLst/>
                <a:latin typeface="Tahoma" pitchFamily="-107" charset="0"/>
              </a:rPr>
              <a:t>Practical</a:t>
            </a:r>
          </a:p>
          <a:p>
            <a:pPr marL="0" marR="0" indent="0" algn="ctr" defTabSz="914400" rtl="0" eaLnBrk="0" fontAlgn="base" latinLnBrk="0" hangingPunct="0">
              <a:lnSpc>
                <a:spcPct val="100000"/>
              </a:lnSpc>
              <a:spcBef>
                <a:spcPct val="0"/>
              </a:spcBef>
              <a:spcAft>
                <a:spcPct val="0"/>
              </a:spcAft>
              <a:buClrTx/>
              <a:buSzTx/>
              <a:buFontTx/>
              <a:buNone/>
              <a:tabLst/>
            </a:pPr>
            <a:r>
              <a:rPr lang="en-GB" sz="1400">
                <a:solidFill>
                  <a:schemeClr val="bg1"/>
                </a:solidFill>
                <a:latin typeface="Tahoma" pitchFamily="-107" charset="0"/>
              </a:rPr>
              <a:t>The Journeys will be connected to </a:t>
            </a:r>
            <a:r>
              <a:rPr lang="en-GB" sz="1400" b="1">
                <a:solidFill>
                  <a:schemeClr val="accent1"/>
                </a:solidFill>
                <a:latin typeface="Tahoma" pitchFamily="-107" charset="0"/>
              </a:rPr>
              <a:t>existing and future content</a:t>
            </a:r>
            <a:r>
              <a:rPr lang="en-GB" sz="1400">
                <a:solidFill>
                  <a:schemeClr val="bg1"/>
                </a:solidFill>
                <a:latin typeface="Tahoma" pitchFamily="-107" charset="0"/>
              </a:rPr>
              <a:t>, and aligned to </a:t>
            </a:r>
            <a:r>
              <a:rPr lang="en-GB" sz="1400" b="1">
                <a:solidFill>
                  <a:schemeClr val="accent1"/>
                </a:solidFill>
                <a:latin typeface="Tahoma" pitchFamily="-107" charset="0"/>
              </a:rPr>
              <a:t>key events</a:t>
            </a:r>
            <a:endParaRPr kumimoji="0" lang="en-GB" sz="1400" b="1" i="0" u="none" strike="noStrike" cap="none" normalizeH="0" baseline="0">
              <a:ln>
                <a:noFill/>
              </a:ln>
              <a:solidFill>
                <a:schemeClr val="accent1"/>
              </a:solidFill>
              <a:effectLst/>
              <a:latin typeface="Tahoma" pitchFamily="-107" charset="0"/>
            </a:endParaRPr>
          </a:p>
        </p:txBody>
      </p:sp>
      <p:sp>
        <p:nvSpPr>
          <p:cNvPr id="8" name="Rectangle 7">
            <a:extLst>
              <a:ext uri="{FF2B5EF4-FFF2-40B4-BE49-F238E27FC236}">
                <a16:creationId xmlns:a16="http://schemas.microsoft.com/office/drawing/2014/main" id="{3EB4B1A6-80C8-4A4B-8CE2-35C3473C6AA6}"/>
              </a:ext>
            </a:extLst>
          </p:cNvPr>
          <p:cNvSpPr/>
          <p:nvPr/>
        </p:nvSpPr>
        <p:spPr bwMode="auto">
          <a:xfrm>
            <a:off x="8137123" y="2513305"/>
            <a:ext cx="2584938" cy="17145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chemeClr val="bg1"/>
                </a:solidFill>
                <a:effectLst/>
                <a:latin typeface="Tahoma" pitchFamily="-107" charset="0"/>
              </a:rPr>
              <a:t>Local</a:t>
            </a:r>
          </a:p>
          <a:p>
            <a:pPr marL="0" marR="0" indent="0" algn="ctr" defTabSz="914400" rtl="0" eaLnBrk="0" fontAlgn="base" latinLnBrk="0" hangingPunct="0">
              <a:lnSpc>
                <a:spcPct val="100000"/>
              </a:lnSpc>
              <a:spcBef>
                <a:spcPct val="0"/>
              </a:spcBef>
              <a:spcAft>
                <a:spcPct val="0"/>
              </a:spcAft>
              <a:buClrTx/>
              <a:buSzTx/>
              <a:buFontTx/>
              <a:buNone/>
              <a:tabLst/>
            </a:pPr>
            <a:r>
              <a:rPr lang="en-GB" sz="1400">
                <a:solidFill>
                  <a:schemeClr val="bg1"/>
                </a:solidFill>
                <a:latin typeface="Tahoma" pitchFamily="-107" charset="0"/>
              </a:rPr>
              <a:t>After creating an international version, we will work with you to localise the </a:t>
            </a:r>
            <a:r>
              <a:rPr lang="en-GB" sz="1400" b="1">
                <a:solidFill>
                  <a:schemeClr val="accent1"/>
                </a:solidFill>
                <a:latin typeface="Tahoma" pitchFamily="-107" charset="0"/>
              </a:rPr>
              <a:t>journeys to meet your market need</a:t>
            </a:r>
          </a:p>
        </p:txBody>
      </p:sp>
      <p:sp>
        <p:nvSpPr>
          <p:cNvPr id="4" name="TextBox 3">
            <a:extLst>
              <a:ext uri="{FF2B5EF4-FFF2-40B4-BE49-F238E27FC236}">
                <a16:creationId xmlns:a16="http://schemas.microsoft.com/office/drawing/2014/main" id="{CD64FC91-6A72-41A7-93BF-807501F8E184}"/>
              </a:ext>
            </a:extLst>
          </p:cNvPr>
          <p:cNvSpPr txBox="1"/>
          <p:nvPr/>
        </p:nvSpPr>
        <p:spPr>
          <a:xfrm>
            <a:off x="760679" y="828675"/>
            <a:ext cx="8982927" cy="646331"/>
          </a:xfrm>
          <a:prstGeom prst="rect">
            <a:avLst/>
          </a:prstGeom>
          <a:noFill/>
        </p:spPr>
        <p:txBody>
          <a:bodyPr wrap="square" lIns="91440" tIns="45720" rIns="91440" bIns="45720" rtlCol="0" anchor="t">
            <a:spAutoFit/>
          </a:bodyPr>
          <a:lstStyle/>
          <a:p>
            <a:r>
              <a:rPr lang="en-GB" b="1">
                <a:solidFill>
                  <a:schemeClr val="bg2"/>
                </a:solidFill>
              </a:rPr>
              <a:t>We want to ensure these journeys are actionable for your market, so we have three core principles</a:t>
            </a:r>
            <a:endParaRPr lang="en-GB" b="1">
              <a:solidFill>
                <a:schemeClr val="bg2"/>
              </a:solidFill>
              <a:highlight>
                <a:srgbClr val="FFFF00"/>
              </a:highlight>
            </a:endParaRPr>
          </a:p>
        </p:txBody>
      </p:sp>
      <p:pic>
        <p:nvPicPr>
          <p:cNvPr id="11" name="Graphic 10" descr="Open book with solid fill">
            <a:extLst>
              <a:ext uri="{FF2B5EF4-FFF2-40B4-BE49-F238E27FC236}">
                <a16:creationId xmlns:a16="http://schemas.microsoft.com/office/drawing/2014/main" id="{42DD8D3C-3491-4EFE-B5B8-4678BA7BFF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0739" y="237440"/>
            <a:ext cx="914400" cy="914400"/>
          </a:xfrm>
          <a:prstGeom prst="rect">
            <a:avLst/>
          </a:prstGeom>
        </p:spPr>
      </p:pic>
    </p:spTree>
    <p:extLst>
      <p:ext uri="{BB962C8B-B14F-4D97-AF65-F5344CB8AC3E}">
        <p14:creationId xmlns:p14="http://schemas.microsoft.com/office/powerpoint/2010/main" val="10529403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4E03B2-5B77-419B-BB0B-6FCCF82E97FD}"/>
              </a:ext>
            </a:extLst>
          </p:cNvPr>
          <p:cNvSpPr/>
          <p:nvPr/>
        </p:nvSpPr>
        <p:spPr bwMode="auto">
          <a:xfrm>
            <a:off x="0" y="1905605"/>
            <a:ext cx="12191999" cy="269453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2" name="Title 1">
            <a:extLst>
              <a:ext uri="{FF2B5EF4-FFF2-40B4-BE49-F238E27FC236}">
                <a16:creationId xmlns:a16="http://schemas.microsoft.com/office/drawing/2014/main" id="{14A49FD3-940B-47A0-A95C-C08F270EC9E4}"/>
              </a:ext>
            </a:extLst>
          </p:cNvPr>
          <p:cNvSpPr>
            <a:spLocks noGrp="1"/>
          </p:cNvSpPr>
          <p:nvPr>
            <p:ph type="title"/>
          </p:nvPr>
        </p:nvSpPr>
        <p:spPr/>
        <p:txBody>
          <a:bodyPr/>
          <a:lstStyle/>
          <a:p>
            <a:r>
              <a:rPr lang="en-GB"/>
              <a:t>What is in it for me?</a:t>
            </a:r>
          </a:p>
        </p:txBody>
      </p:sp>
      <p:sp>
        <p:nvSpPr>
          <p:cNvPr id="8" name="TextBox 7">
            <a:extLst>
              <a:ext uri="{FF2B5EF4-FFF2-40B4-BE49-F238E27FC236}">
                <a16:creationId xmlns:a16="http://schemas.microsoft.com/office/drawing/2014/main" id="{D8F93F8C-F174-4FF2-99EC-50F9D7017382}"/>
              </a:ext>
            </a:extLst>
          </p:cNvPr>
          <p:cNvSpPr txBox="1"/>
          <p:nvPr/>
        </p:nvSpPr>
        <p:spPr>
          <a:xfrm>
            <a:off x="539360" y="2168181"/>
            <a:ext cx="10522217" cy="2123658"/>
          </a:xfrm>
          <a:prstGeom prst="rect">
            <a:avLst/>
          </a:prstGeom>
          <a:noFill/>
        </p:spPr>
        <p:txBody>
          <a:bodyPr wrap="square">
            <a:spAutoFit/>
          </a:bodyPr>
          <a:lstStyle/>
          <a:p>
            <a:pPr marL="285750" indent="-285750">
              <a:spcBef>
                <a:spcPts val="1200"/>
              </a:spcBef>
              <a:spcAft>
                <a:spcPts val="1200"/>
              </a:spcAft>
              <a:buClr>
                <a:schemeClr val="accent1"/>
              </a:buClr>
              <a:buFont typeface="Wingdings" panose="05000000000000000000" pitchFamily="2" charset="2"/>
              <a:buChar char="ü"/>
            </a:pPr>
            <a:r>
              <a:rPr lang="en-US" b="1">
                <a:solidFill>
                  <a:schemeClr val="accent2"/>
                </a:solidFill>
              </a:rPr>
              <a:t>Targeted support to create Customer Journeys </a:t>
            </a:r>
            <a:r>
              <a:rPr lang="en-US"/>
              <a:t>during a very important launch period       </a:t>
            </a:r>
          </a:p>
          <a:p>
            <a:pPr marL="285750" indent="-285750">
              <a:spcBef>
                <a:spcPts val="1200"/>
              </a:spcBef>
              <a:spcAft>
                <a:spcPts val="1200"/>
              </a:spcAft>
              <a:buClr>
                <a:schemeClr val="accent1"/>
              </a:buClr>
              <a:buFont typeface="Wingdings" panose="05000000000000000000" pitchFamily="2" charset="2"/>
              <a:buChar char="ü"/>
            </a:pPr>
            <a:r>
              <a:rPr lang="en-US" sz="1800"/>
              <a:t>An industry best practice </a:t>
            </a:r>
            <a:r>
              <a:rPr lang="en-US" b="1">
                <a:solidFill>
                  <a:schemeClr val="accent2"/>
                </a:solidFill>
              </a:rPr>
              <a:t>framework and approach </a:t>
            </a:r>
            <a:r>
              <a:rPr lang="en-US" sz="1800"/>
              <a:t>for creating tangible journeys</a:t>
            </a:r>
          </a:p>
          <a:p>
            <a:pPr marL="285750" indent="-285750">
              <a:spcBef>
                <a:spcPts val="1200"/>
              </a:spcBef>
              <a:spcAft>
                <a:spcPts val="1200"/>
              </a:spcAft>
              <a:buClr>
                <a:schemeClr val="accent1"/>
              </a:buClr>
              <a:buFont typeface="Wingdings" panose="05000000000000000000" pitchFamily="2" charset="2"/>
              <a:buChar char="ü"/>
            </a:pPr>
            <a:r>
              <a:rPr lang="en-US" sz="1800"/>
              <a:t>The opportunity to ensure the journeys are </a:t>
            </a:r>
            <a:r>
              <a:rPr lang="en-US" b="1">
                <a:solidFill>
                  <a:schemeClr val="accent2"/>
                </a:solidFill>
              </a:rPr>
              <a:t>tailored to your market </a:t>
            </a:r>
            <a:r>
              <a:rPr lang="en-US" sz="1800"/>
              <a:t>for easy execution</a:t>
            </a:r>
          </a:p>
          <a:p>
            <a:pPr marL="285750" indent="-285750">
              <a:spcBef>
                <a:spcPts val="1200"/>
              </a:spcBef>
              <a:spcAft>
                <a:spcPts val="1200"/>
              </a:spcAft>
              <a:buClr>
                <a:schemeClr val="accent1"/>
              </a:buClr>
              <a:buFont typeface="Wingdings" panose="05000000000000000000" pitchFamily="2" charset="2"/>
              <a:buChar char="ü"/>
            </a:pPr>
            <a:r>
              <a:rPr lang="en-US"/>
              <a:t>The opportunity to </a:t>
            </a:r>
            <a:r>
              <a:rPr lang="en-US" b="1">
                <a:solidFill>
                  <a:schemeClr val="accent2"/>
                </a:solidFill>
              </a:rPr>
              <a:t>use marketing expertise </a:t>
            </a:r>
            <a:r>
              <a:rPr lang="en-US"/>
              <a:t>from other markets</a:t>
            </a:r>
          </a:p>
        </p:txBody>
      </p:sp>
      <p:sp>
        <p:nvSpPr>
          <p:cNvPr id="9" name="TextBox 8">
            <a:extLst>
              <a:ext uri="{FF2B5EF4-FFF2-40B4-BE49-F238E27FC236}">
                <a16:creationId xmlns:a16="http://schemas.microsoft.com/office/drawing/2014/main" id="{AFC362DF-612D-4AFC-BA17-88E06C664F09}"/>
              </a:ext>
            </a:extLst>
          </p:cNvPr>
          <p:cNvSpPr txBox="1"/>
          <p:nvPr/>
        </p:nvSpPr>
        <p:spPr>
          <a:xfrm>
            <a:off x="760679" y="828675"/>
            <a:ext cx="8401075" cy="369332"/>
          </a:xfrm>
          <a:prstGeom prst="rect">
            <a:avLst/>
          </a:prstGeom>
          <a:noFill/>
        </p:spPr>
        <p:txBody>
          <a:bodyPr wrap="square" lIns="91440" tIns="45720" rIns="91440" bIns="45720" rtlCol="0" anchor="t">
            <a:spAutoFit/>
          </a:bodyPr>
          <a:lstStyle/>
          <a:p>
            <a:r>
              <a:rPr lang="en-GB" b="1">
                <a:solidFill>
                  <a:schemeClr val="bg2"/>
                </a:solidFill>
              </a:rPr>
              <a:t>By working with the project team, there are several benefits to you</a:t>
            </a:r>
            <a:endParaRPr lang="en-GB" b="1">
              <a:solidFill>
                <a:schemeClr val="bg2"/>
              </a:solidFill>
              <a:highlight>
                <a:srgbClr val="FFFF00"/>
              </a:highlight>
            </a:endParaRPr>
          </a:p>
        </p:txBody>
      </p:sp>
      <p:pic>
        <p:nvPicPr>
          <p:cNvPr id="11" name="Graphic 10" descr="Office worker female with solid fill">
            <a:extLst>
              <a:ext uri="{FF2B5EF4-FFF2-40B4-BE49-F238E27FC236}">
                <a16:creationId xmlns:a16="http://schemas.microsoft.com/office/drawing/2014/main" id="{1968F673-F5ED-4221-A13C-DBE5B3D885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78423" y="418420"/>
            <a:ext cx="755703" cy="755703"/>
          </a:xfrm>
          <a:prstGeom prst="rect">
            <a:avLst/>
          </a:prstGeom>
        </p:spPr>
      </p:pic>
      <p:pic>
        <p:nvPicPr>
          <p:cNvPr id="15" name="Graphic 14" descr="Office worker male with solid fill">
            <a:extLst>
              <a:ext uri="{FF2B5EF4-FFF2-40B4-BE49-F238E27FC236}">
                <a16:creationId xmlns:a16="http://schemas.microsoft.com/office/drawing/2014/main" id="{24EF6772-A26D-4E5B-BD54-2E1385342B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94841" y="418420"/>
            <a:ext cx="755703" cy="755703"/>
          </a:xfrm>
          <a:prstGeom prst="rect">
            <a:avLst/>
          </a:prstGeom>
        </p:spPr>
      </p:pic>
    </p:spTree>
    <p:extLst>
      <p:ext uri="{BB962C8B-B14F-4D97-AF65-F5344CB8AC3E}">
        <p14:creationId xmlns:p14="http://schemas.microsoft.com/office/powerpoint/2010/main" val="15884247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2.xml><?xml version="1.0" encoding="utf-8"?>
<a:theme xmlns:a="http://schemas.openxmlformats.org/drawingml/2006/main" name="1_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3.xml><?xml version="1.0" encoding="utf-8"?>
<a:theme xmlns:a="http://schemas.openxmlformats.org/drawingml/2006/main" name="9_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4.xml><?xml version="1.0" encoding="utf-8"?>
<a:theme xmlns:a="http://schemas.openxmlformats.org/drawingml/2006/main" name="1_Office Theme">
  <a:themeElements>
    <a:clrScheme name="BRAND X_edit">
      <a:dk1>
        <a:srgbClr val="000000"/>
      </a:dk1>
      <a:lt1>
        <a:srgbClr val="FFFFFF"/>
      </a:lt1>
      <a:dk2>
        <a:srgbClr val="585858"/>
      </a:dk2>
      <a:lt2>
        <a:srgbClr val="F4F4F4"/>
      </a:lt2>
      <a:accent1>
        <a:srgbClr val="005DAB"/>
      </a:accent1>
      <a:accent2>
        <a:srgbClr val="A3C8C8"/>
      </a:accent2>
      <a:accent3>
        <a:srgbClr val="A5A6A5"/>
      </a:accent3>
      <a:accent4>
        <a:srgbClr val="A0B266"/>
      </a:accent4>
      <a:accent5>
        <a:srgbClr val="DEB3A8"/>
      </a:accent5>
      <a:accent6>
        <a:srgbClr val="C1B29C"/>
      </a:accent6>
      <a:hlink>
        <a:srgbClr val="005DAB"/>
      </a:hlink>
      <a:folHlink>
        <a:srgbClr val="A4C8C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09D17E572A9014CA98EF55A5E8319AA" ma:contentTypeVersion="11" ma:contentTypeDescription="Create a new document." ma:contentTypeScope="" ma:versionID="d6b5e727e98f570f0574fc3565af7e9e">
  <xsd:schema xmlns:xsd="http://www.w3.org/2001/XMLSchema" xmlns:xs="http://www.w3.org/2001/XMLSchema" xmlns:p="http://schemas.microsoft.com/office/2006/metadata/properties" xmlns:ns2="0d8c423f-ad67-45a2-8b05-97a43a5b7821" xmlns:ns3="ead0e857-dec6-4b1e-afd3-48dbfac7dd48" targetNamespace="http://schemas.microsoft.com/office/2006/metadata/properties" ma:root="true" ma:fieldsID="6f3db167e660a116f7b51cc0c02ca9e8" ns2:_="" ns3:_="">
    <xsd:import namespace="0d8c423f-ad67-45a2-8b05-97a43a5b7821"/>
    <xsd:import namespace="ead0e857-dec6-4b1e-afd3-48dbfac7dd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8c423f-ad67-45a2-8b05-97a43a5b78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d0e857-dec6-4b1e-afd3-48dbfac7dd4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ad0e857-dec6-4b1e-afd3-48dbfac7dd48">
      <UserInfo>
        <DisplayName>Gareth Allott</DisplayName>
        <AccountId>12</AccountId>
        <AccountType/>
      </UserInfo>
      <UserInfo>
        <DisplayName>Louisa Peacock</DisplayName>
        <AccountId>36</AccountId>
        <AccountType/>
      </UserInfo>
    </SharedWithUsers>
  </documentManagement>
</p:properties>
</file>

<file path=customXml/itemProps1.xml><?xml version="1.0" encoding="utf-8"?>
<ds:datastoreItem xmlns:ds="http://schemas.openxmlformats.org/officeDocument/2006/customXml" ds:itemID="{1F6D0638-9AB5-4485-AE91-2400DED3C846}">
  <ds:schemaRefs>
    <ds:schemaRef ds:uri="http://schemas.microsoft.com/sharepoint/v3/contenttype/forms"/>
  </ds:schemaRefs>
</ds:datastoreItem>
</file>

<file path=customXml/itemProps2.xml><?xml version="1.0" encoding="utf-8"?>
<ds:datastoreItem xmlns:ds="http://schemas.openxmlformats.org/officeDocument/2006/customXml" ds:itemID="{CA28CE22-77BA-4C05-A750-0FDDDCD185B8}">
  <ds:schemaRefs>
    <ds:schemaRef ds:uri="0d8c423f-ad67-45a2-8b05-97a43a5b7821"/>
    <ds:schemaRef ds:uri="ead0e857-dec6-4b1e-afd3-48dbfac7dd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52F627D-A5A3-40F9-A750-14F52E0A7F44}">
  <ds:schemaRefs>
    <ds:schemaRef ds:uri="http://schemas.microsoft.com/office/2006/documentManagement/types"/>
    <ds:schemaRef ds:uri="http://www.w3.org/XML/1998/namespace"/>
    <ds:schemaRef ds:uri="http://purl.org/dc/dcmitype/"/>
    <ds:schemaRef ds:uri="http://schemas.microsoft.com/office/2006/metadata/properties"/>
    <ds:schemaRef ds:uri="ead0e857-dec6-4b1e-afd3-48dbfac7dd48"/>
    <ds:schemaRef ds:uri="http://purl.org/dc/terms/"/>
    <ds:schemaRef ds:uri="http://schemas.openxmlformats.org/package/2006/metadata/core-properties"/>
    <ds:schemaRef ds:uri="0d8c423f-ad67-45a2-8b05-97a43a5b7821"/>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1999</Words>
  <Application>Microsoft Office PowerPoint</Application>
  <PresentationFormat>Widescreen</PresentationFormat>
  <Paragraphs>312</Paragraphs>
  <Slides>16</Slides>
  <Notes>1</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16</vt:i4>
      </vt:variant>
    </vt:vector>
  </HeadingPairs>
  <TitlesOfParts>
    <vt:vector size="31" baseType="lpstr">
      <vt:lpstr>Arial</vt:lpstr>
      <vt:lpstr>Arial</vt:lpstr>
      <vt:lpstr>Calibri</vt:lpstr>
      <vt:lpstr>Calibri Light</vt:lpstr>
      <vt:lpstr>Helvetica Neue Light</vt:lpstr>
      <vt:lpstr>Open Sans</vt:lpstr>
      <vt:lpstr>PT Sans</vt:lpstr>
      <vt:lpstr>Tahoma</vt:lpstr>
      <vt:lpstr>Times</vt:lpstr>
      <vt:lpstr>Wingdings</vt:lpstr>
      <vt:lpstr>Galapagos_template_Basic</vt:lpstr>
      <vt:lpstr>1_Galapagos_template_Basic</vt:lpstr>
      <vt:lpstr>9_Galapagos_template_Basic</vt:lpstr>
      <vt:lpstr>1_Office Theme</vt:lpstr>
      <vt:lpstr>think-cell Slide</vt:lpstr>
      <vt:lpstr>Building country specific Omnichannel HCP Journeys to support launch</vt:lpstr>
      <vt:lpstr>Why build HCP Journeys?</vt:lpstr>
      <vt:lpstr>Journey Mapping enables the visualisation of a target HCP experience</vt:lpstr>
      <vt:lpstr>PowerPoint Presentation</vt:lpstr>
      <vt:lpstr>What will I get at the end?</vt:lpstr>
      <vt:lpstr>PowerPoint Presentation</vt:lpstr>
      <vt:lpstr>The international team would like to support you in developing omnichannel customer journeys</vt:lpstr>
      <vt:lpstr>The Principles</vt:lpstr>
      <vt:lpstr>What is in it for me?</vt:lpstr>
      <vt:lpstr>Your support throughout this process is essential to ensure the journeys we create together help drive your local campaign execution</vt:lpstr>
      <vt:lpstr>The project plan detail of Phase 1</vt:lpstr>
      <vt:lpstr>Engagement with a FR/UK/DE/ES/IT </vt:lpstr>
      <vt:lpstr>Engagement with a NL/BNL </vt:lpstr>
      <vt:lpstr>Project Phases</vt:lpstr>
      <vt:lpstr>An experienced Veeva team will helps us achieve our goals and will be supporting you</vt:lpstr>
      <vt:lpstr>2 key journeys to be defined, with the adoption journey underpinning the target customer journey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Email Execution TaskForce</dc:title>
  <dc:creator>Gareth Allott</dc:creator>
  <cp:lastModifiedBy>Alexander Richwood</cp:lastModifiedBy>
  <cp:revision>1</cp:revision>
  <dcterms:created xsi:type="dcterms:W3CDTF">2021-01-06T15:40:59Z</dcterms:created>
  <dcterms:modified xsi:type="dcterms:W3CDTF">2021-04-08T11:39:57Z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0x010100009D17E572A9014CA98EF55A5E8319AA</vt:lpwstr>
  </property>
</Properties>
</file>